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7" r:id="rId3"/>
    <p:sldId id="268" r:id="rId4"/>
    <p:sldId id="269" r:id="rId5"/>
    <p:sldId id="270" r:id="rId6"/>
    <p:sldId id="271" r:id="rId7"/>
    <p:sldId id="256" r:id="rId8"/>
    <p:sldId id="288" r:id="rId9"/>
    <p:sldId id="257" r:id="rId10"/>
    <p:sldId id="265" r:id="rId11"/>
    <p:sldId id="258" r:id="rId12"/>
    <p:sldId id="289" r:id="rId13"/>
    <p:sldId id="259" r:id="rId14"/>
    <p:sldId id="290" r:id="rId15"/>
    <p:sldId id="260" r:id="rId16"/>
    <p:sldId id="261" r:id="rId17"/>
    <p:sldId id="262" r:id="rId18"/>
    <p:sldId id="292" r:id="rId19"/>
    <p:sldId id="293" r:id="rId20"/>
    <p:sldId id="294" r:id="rId21"/>
    <p:sldId id="295" r:id="rId22"/>
    <p:sldId id="291" r:id="rId23"/>
    <p:sldId id="263" r:id="rId24"/>
    <p:sldId id="296" r:id="rId25"/>
    <p:sldId id="297" r:id="rId26"/>
    <p:sldId id="299" r:id="rId27"/>
    <p:sldId id="264" r:id="rId28"/>
    <p:sldId id="275" r:id="rId29"/>
    <p:sldId id="276" r:id="rId30"/>
    <p:sldId id="273" r:id="rId31"/>
    <p:sldId id="274" r:id="rId32"/>
    <p:sldId id="283" r:id="rId33"/>
    <p:sldId id="284" r:id="rId34"/>
    <p:sldId id="285" r:id="rId35"/>
    <p:sldId id="286" r:id="rId36"/>
    <p:sldId id="278" r:id="rId37"/>
    <p:sldId id="279" r:id="rId38"/>
    <p:sldId id="280" r:id="rId39"/>
    <p:sldId id="281" r:id="rId40"/>
    <p:sldId id="282" r:id="rId41"/>
    <p:sldId id="300" r:id="rId42"/>
    <p:sldId id="301" r:id="rId43"/>
    <p:sldId id="302" r:id="rId44"/>
    <p:sldId id="303" r:id="rId45"/>
    <p:sldId id="26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25220-1A8B-4FDE-90FB-6D996C0AEDB4}" v="29" dt="2022-08-31T14:05:35.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4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Petty" userId="31cdadfa06b855ee" providerId="LiveId" clId="{EAE25220-1A8B-4FDE-90FB-6D996C0AEDB4}"/>
    <pc:docChg chg="custSel addSld delSld modSld sldOrd modMainMaster">
      <pc:chgData name="Duncan Petty" userId="31cdadfa06b855ee" providerId="LiveId" clId="{EAE25220-1A8B-4FDE-90FB-6D996C0AEDB4}" dt="2022-09-30T14:49:20.018" v="9283" actId="47"/>
      <pc:docMkLst>
        <pc:docMk/>
      </pc:docMkLst>
      <pc:sldChg chg="modSp mod setBg">
        <pc:chgData name="Duncan Petty" userId="31cdadfa06b855ee" providerId="LiveId" clId="{EAE25220-1A8B-4FDE-90FB-6D996C0AEDB4}" dt="2022-08-22T09:46:26.162" v="6287"/>
        <pc:sldMkLst>
          <pc:docMk/>
          <pc:sldMk cId="2675762960" sldId="256"/>
        </pc:sldMkLst>
        <pc:spChg chg="mod">
          <ac:chgData name="Duncan Petty" userId="31cdadfa06b855ee" providerId="LiveId" clId="{EAE25220-1A8B-4FDE-90FB-6D996C0AEDB4}" dt="2022-08-18T15:27:02.039" v="6039" actId="13926"/>
          <ac:spMkLst>
            <pc:docMk/>
            <pc:sldMk cId="2675762960" sldId="256"/>
            <ac:spMk id="2" creationId="{25022ABC-87B7-0F23-5662-4AF912CC66A0}"/>
          </ac:spMkLst>
        </pc:spChg>
        <pc:spChg chg="mod">
          <ac:chgData name="Duncan Petty" userId="31cdadfa06b855ee" providerId="LiveId" clId="{EAE25220-1A8B-4FDE-90FB-6D996C0AEDB4}" dt="2022-08-22T09:45:31.558" v="6284" actId="13926"/>
          <ac:spMkLst>
            <pc:docMk/>
            <pc:sldMk cId="2675762960" sldId="256"/>
            <ac:spMk id="4" creationId="{B83D65DD-FC08-9CD5-916D-E95AE2166F63}"/>
          </ac:spMkLst>
        </pc:spChg>
      </pc:sldChg>
      <pc:sldChg chg="modSp new mod">
        <pc:chgData name="Duncan Petty" userId="31cdadfa06b855ee" providerId="LiveId" clId="{EAE25220-1A8B-4FDE-90FB-6D996C0AEDB4}" dt="2022-08-22T09:51:15.816" v="6305" actId="113"/>
        <pc:sldMkLst>
          <pc:docMk/>
          <pc:sldMk cId="601724400" sldId="257"/>
        </pc:sldMkLst>
        <pc:spChg chg="mod">
          <ac:chgData name="Duncan Petty" userId="31cdadfa06b855ee" providerId="LiveId" clId="{EAE25220-1A8B-4FDE-90FB-6D996C0AEDB4}" dt="2022-08-18T10:57:54.759" v="117" actId="27636"/>
          <ac:spMkLst>
            <pc:docMk/>
            <pc:sldMk cId="601724400" sldId="257"/>
            <ac:spMk id="2" creationId="{59AD1995-B017-041A-E99C-FF8DBD8CDDE8}"/>
          </ac:spMkLst>
        </pc:spChg>
        <pc:spChg chg="mod">
          <ac:chgData name="Duncan Petty" userId="31cdadfa06b855ee" providerId="LiveId" clId="{EAE25220-1A8B-4FDE-90FB-6D996C0AEDB4}" dt="2022-08-22T09:51:15.816" v="6305" actId="113"/>
          <ac:spMkLst>
            <pc:docMk/>
            <pc:sldMk cId="601724400" sldId="257"/>
            <ac:spMk id="3" creationId="{6B6C9468-0799-8608-83BB-ECC8DECEEEF5}"/>
          </ac:spMkLst>
        </pc:spChg>
      </pc:sldChg>
      <pc:sldChg chg="modSp new mod">
        <pc:chgData name="Duncan Petty" userId="31cdadfa06b855ee" providerId="LiveId" clId="{EAE25220-1A8B-4FDE-90FB-6D996C0AEDB4}" dt="2022-08-22T09:55:29.642" v="6345" actId="14100"/>
        <pc:sldMkLst>
          <pc:docMk/>
          <pc:sldMk cId="3953189980" sldId="258"/>
        </pc:sldMkLst>
        <pc:spChg chg="mod">
          <ac:chgData name="Duncan Petty" userId="31cdadfa06b855ee" providerId="LiveId" clId="{EAE25220-1A8B-4FDE-90FB-6D996C0AEDB4}" dt="2022-08-18T15:29:20.841" v="6048" actId="13926"/>
          <ac:spMkLst>
            <pc:docMk/>
            <pc:sldMk cId="3953189980" sldId="258"/>
            <ac:spMk id="2" creationId="{967D2D73-5D55-75F8-56F2-81EAC3CB8C71}"/>
          </ac:spMkLst>
        </pc:spChg>
        <pc:spChg chg="mod">
          <ac:chgData name="Duncan Petty" userId="31cdadfa06b855ee" providerId="LiveId" clId="{EAE25220-1A8B-4FDE-90FB-6D996C0AEDB4}" dt="2022-08-22T09:55:29.642" v="6345" actId="14100"/>
          <ac:spMkLst>
            <pc:docMk/>
            <pc:sldMk cId="3953189980" sldId="258"/>
            <ac:spMk id="3" creationId="{2D9B9467-7534-8929-21DC-19C87CFF249E}"/>
          </ac:spMkLst>
        </pc:spChg>
      </pc:sldChg>
      <pc:sldChg chg="modSp new mod">
        <pc:chgData name="Duncan Petty" userId="31cdadfa06b855ee" providerId="LiveId" clId="{EAE25220-1A8B-4FDE-90FB-6D996C0AEDB4}" dt="2022-08-22T10:03:02.197" v="6420" actId="255"/>
        <pc:sldMkLst>
          <pc:docMk/>
          <pc:sldMk cId="1898394199" sldId="259"/>
        </pc:sldMkLst>
        <pc:spChg chg="mod">
          <ac:chgData name="Duncan Petty" userId="31cdadfa06b855ee" providerId="LiveId" clId="{EAE25220-1A8B-4FDE-90FB-6D996C0AEDB4}" dt="2022-08-18T11:03:15.787" v="611" actId="27636"/>
          <ac:spMkLst>
            <pc:docMk/>
            <pc:sldMk cId="1898394199" sldId="259"/>
            <ac:spMk id="2" creationId="{699F48E6-0C84-0BD0-8E78-EF74B5D5F0BD}"/>
          </ac:spMkLst>
        </pc:spChg>
        <pc:spChg chg="mod">
          <ac:chgData name="Duncan Petty" userId="31cdadfa06b855ee" providerId="LiveId" clId="{EAE25220-1A8B-4FDE-90FB-6D996C0AEDB4}" dt="2022-08-22T10:03:02.197" v="6420" actId="255"/>
          <ac:spMkLst>
            <pc:docMk/>
            <pc:sldMk cId="1898394199" sldId="259"/>
            <ac:spMk id="3" creationId="{C80A3385-33B8-F412-45BD-B7F3A531D1EA}"/>
          </ac:spMkLst>
        </pc:spChg>
      </pc:sldChg>
      <pc:sldChg chg="modSp new mod">
        <pc:chgData name="Duncan Petty" userId="31cdadfa06b855ee" providerId="LiveId" clId="{EAE25220-1A8B-4FDE-90FB-6D996C0AEDB4}" dt="2022-08-22T10:04:50.449" v="6440" actId="20577"/>
        <pc:sldMkLst>
          <pc:docMk/>
          <pc:sldMk cId="1704776714" sldId="260"/>
        </pc:sldMkLst>
        <pc:spChg chg="mod">
          <ac:chgData name="Duncan Petty" userId="31cdadfa06b855ee" providerId="LiveId" clId="{EAE25220-1A8B-4FDE-90FB-6D996C0AEDB4}" dt="2022-08-18T11:05:45.162" v="841" actId="27636"/>
          <ac:spMkLst>
            <pc:docMk/>
            <pc:sldMk cId="1704776714" sldId="260"/>
            <ac:spMk id="2" creationId="{7D9423C8-81B7-5485-7FF8-77C5B163CF92}"/>
          </ac:spMkLst>
        </pc:spChg>
        <pc:spChg chg="mod">
          <ac:chgData name="Duncan Petty" userId="31cdadfa06b855ee" providerId="LiveId" clId="{EAE25220-1A8B-4FDE-90FB-6D996C0AEDB4}" dt="2022-08-22T10:04:50.449" v="6440" actId="20577"/>
          <ac:spMkLst>
            <pc:docMk/>
            <pc:sldMk cId="1704776714" sldId="260"/>
            <ac:spMk id="3" creationId="{F2EAD20B-2266-11A4-D7CE-9191E3D2815D}"/>
          </ac:spMkLst>
        </pc:spChg>
      </pc:sldChg>
      <pc:sldChg chg="modSp new mod">
        <pc:chgData name="Duncan Petty" userId="31cdadfa06b855ee" providerId="LiveId" clId="{EAE25220-1A8B-4FDE-90FB-6D996C0AEDB4}" dt="2022-08-22T10:05:34.475" v="6443" actId="255"/>
        <pc:sldMkLst>
          <pc:docMk/>
          <pc:sldMk cId="2087109472" sldId="261"/>
        </pc:sldMkLst>
        <pc:spChg chg="mod">
          <ac:chgData name="Duncan Petty" userId="31cdadfa06b855ee" providerId="LiveId" clId="{EAE25220-1A8B-4FDE-90FB-6D996C0AEDB4}" dt="2022-08-18T11:10:14.686" v="1537" actId="27636"/>
          <ac:spMkLst>
            <pc:docMk/>
            <pc:sldMk cId="2087109472" sldId="261"/>
            <ac:spMk id="2" creationId="{17590513-F26F-2526-06F3-FFBA54CB1DB1}"/>
          </ac:spMkLst>
        </pc:spChg>
        <pc:spChg chg="mod">
          <ac:chgData name="Duncan Petty" userId="31cdadfa06b855ee" providerId="LiveId" clId="{EAE25220-1A8B-4FDE-90FB-6D996C0AEDB4}" dt="2022-08-22T10:05:34.475" v="6443" actId="255"/>
          <ac:spMkLst>
            <pc:docMk/>
            <pc:sldMk cId="2087109472" sldId="261"/>
            <ac:spMk id="3" creationId="{99323082-ACA7-D9CD-BEFB-ADD0E9847C15}"/>
          </ac:spMkLst>
        </pc:spChg>
      </pc:sldChg>
      <pc:sldChg chg="modSp new mod">
        <pc:chgData name="Duncan Petty" userId="31cdadfa06b855ee" providerId="LiveId" clId="{EAE25220-1A8B-4FDE-90FB-6D996C0AEDB4}" dt="2022-08-22T10:10:09.929" v="6504" actId="14100"/>
        <pc:sldMkLst>
          <pc:docMk/>
          <pc:sldMk cId="644539760" sldId="262"/>
        </pc:sldMkLst>
        <pc:spChg chg="mod">
          <ac:chgData name="Duncan Petty" userId="31cdadfa06b855ee" providerId="LiveId" clId="{EAE25220-1A8B-4FDE-90FB-6D996C0AEDB4}" dt="2022-08-22T10:06:17.453" v="6445" actId="113"/>
          <ac:spMkLst>
            <pc:docMk/>
            <pc:sldMk cId="644539760" sldId="262"/>
            <ac:spMk id="2" creationId="{0B15FC54-55F4-6D2F-98CE-3E5B0645FB8A}"/>
          </ac:spMkLst>
        </pc:spChg>
        <pc:spChg chg="mod">
          <ac:chgData name="Duncan Petty" userId="31cdadfa06b855ee" providerId="LiveId" clId="{EAE25220-1A8B-4FDE-90FB-6D996C0AEDB4}" dt="2022-08-22T10:10:09.929" v="6504" actId="14100"/>
          <ac:spMkLst>
            <pc:docMk/>
            <pc:sldMk cId="644539760" sldId="262"/>
            <ac:spMk id="3" creationId="{A0CA2AF4-71C9-9F4E-86AA-6C626EE74E24}"/>
          </ac:spMkLst>
        </pc:spChg>
      </pc:sldChg>
      <pc:sldChg chg="modSp new mod">
        <pc:chgData name="Duncan Petty" userId="31cdadfa06b855ee" providerId="LiveId" clId="{EAE25220-1A8B-4FDE-90FB-6D996C0AEDB4}" dt="2022-08-22T10:20:33.800" v="6647" actId="14100"/>
        <pc:sldMkLst>
          <pc:docMk/>
          <pc:sldMk cId="2467903030" sldId="263"/>
        </pc:sldMkLst>
        <pc:spChg chg="mod">
          <ac:chgData name="Duncan Petty" userId="31cdadfa06b855ee" providerId="LiveId" clId="{EAE25220-1A8B-4FDE-90FB-6D996C0AEDB4}" dt="2022-08-18T12:42:25.263" v="2622" actId="27636"/>
          <ac:spMkLst>
            <pc:docMk/>
            <pc:sldMk cId="2467903030" sldId="263"/>
            <ac:spMk id="2" creationId="{FFCB8761-FC6B-2472-72F8-1DE944448475}"/>
          </ac:spMkLst>
        </pc:spChg>
        <pc:spChg chg="mod">
          <ac:chgData name="Duncan Petty" userId="31cdadfa06b855ee" providerId="LiveId" clId="{EAE25220-1A8B-4FDE-90FB-6D996C0AEDB4}" dt="2022-08-22T10:20:33.800" v="6647" actId="14100"/>
          <ac:spMkLst>
            <pc:docMk/>
            <pc:sldMk cId="2467903030" sldId="263"/>
            <ac:spMk id="3" creationId="{68BB32FA-8E1D-6D0A-9BFD-7FA0E5F8C755}"/>
          </ac:spMkLst>
        </pc:spChg>
      </pc:sldChg>
      <pc:sldChg chg="modSp new mod">
        <pc:chgData name="Duncan Petty" userId="31cdadfa06b855ee" providerId="LiveId" clId="{EAE25220-1A8B-4FDE-90FB-6D996C0AEDB4}" dt="2022-08-22T10:24:37.748" v="6718" actId="27636"/>
        <pc:sldMkLst>
          <pc:docMk/>
          <pc:sldMk cId="791797328" sldId="264"/>
        </pc:sldMkLst>
        <pc:spChg chg="mod">
          <ac:chgData name="Duncan Petty" userId="31cdadfa06b855ee" providerId="LiveId" clId="{EAE25220-1A8B-4FDE-90FB-6D996C0AEDB4}" dt="2022-08-22T10:24:27.851" v="6714" actId="27636"/>
          <ac:spMkLst>
            <pc:docMk/>
            <pc:sldMk cId="791797328" sldId="264"/>
            <ac:spMk id="2" creationId="{1BBD61C3-BECB-6D71-257C-F4BBE3B28A8D}"/>
          </ac:spMkLst>
        </pc:spChg>
        <pc:spChg chg="mod">
          <ac:chgData name="Duncan Petty" userId="31cdadfa06b855ee" providerId="LiveId" clId="{EAE25220-1A8B-4FDE-90FB-6D996C0AEDB4}" dt="2022-08-22T10:24:37.748" v="6718" actId="27636"/>
          <ac:spMkLst>
            <pc:docMk/>
            <pc:sldMk cId="791797328" sldId="264"/>
            <ac:spMk id="3" creationId="{BF5925DA-CA3E-E6B8-76D9-9CC894E15768}"/>
          </ac:spMkLst>
        </pc:spChg>
      </pc:sldChg>
      <pc:sldChg chg="modSp new mod">
        <pc:chgData name="Duncan Petty" userId="31cdadfa06b855ee" providerId="LiveId" clId="{EAE25220-1A8B-4FDE-90FB-6D996C0AEDB4}" dt="2022-08-22T09:53:58.334" v="6329" actId="27636"/>
        <pc:sldMkLst>
          <pc:docMk/>
          <pc:sldMk cId="1533792599" sldId="265"/>
        </pc:sldMkLst>
        <pc:spChg chg="mod">
          <ac:chgData name="Duncan Petty" userId="31cdadfa06b855ee" providerId="LiveId" clId="{EAE25220-1A8B-4FDE-90FB-6D996C0AEDB4}" dt="2022-08-18T15:28:44.203" v="6044" actId="13926"/>
          <ac:spMkLst>
            <pc:docMk/>
            <pc:sldMk cId="1533792599" sldId="265"/>
            <ac:spMk id="2" creationId="{E81D73B8-ECE5-4DF8-B554-AE31046E68E3}"/>
          </ac:spMkLst>
        </pc:spChg>
        <pc:spChg chg="mod">
          <ac:chgData name="Duncan Petty" userId="31cdadfa06b855ee" providerId="LiveId" clId="{EAE25220-1A8B-4FDE-90FB-6D996C0AEDB4}" dt="2022-08-22T09:53:58.334" v="6329" actId="27636"/>
          <ac:spMkLst>
            <pc:docMk/>
            <pc:sldMk cId="1533792599" sldId="265"/>
            <ac:spMk id="3" creationId="{85EA30DC-0705-A170-324F-E77BD51A8ABD}"/>
          </ac:spMkLst>
        </pc:spChg>
      </pc:sldChg>
      <pc:sldChg chg="addSp new ord">
        <pc:chgData name="Duncan Petty" userId="31cdadfa06b855ee" providerId="LiveId" clId="{EAE25220-1A8B-4FDE-90FB-6D996C0AEDB4}" dt="2022-08-18T14:39:17.507" v="3806"/>
        <pc:sldMkLst>
          <pc:docMk/>
          <pc:sldMk cId="496749637" sldId="266"/>
        </pc:sldMkLst>
        <pc:picChg chg="add">
          <ac:chgData name="Duncan Petty" userId="31cdadfa06b855ee" providerId="LiveId" clId="{EAE25220-1A8B-4FDE-90FB-6D996C0AEDB4}" dt="2022-08-18T14:30:21.542" v="3804"/>
          <ac:picMkLst>
            <pc:docMk/>
            <pc:sldMk cId="496749637" sldId="266"/>
            <ac:picMk id="4" creationId="{7CCF83D8-9E29-C9F5-ADCC-488CF7162306}"/>
          </ac:picMkLst>
        </pc:picChg>
      </pc:sldChg>
      <pc:sldChg chg="addSp modSp new mod setBg">
        <pc:chgData name="Duncan Petty" userId="31cdadfa06b855ee" providerId="LiveId" clId="{EAE25220-1A8B-4FDE-90FB-6D996C0AEDB4}" dt="2022-08-22T09:30:56.616" v="6180" actId="14100"/>
        <pc:sldMkLst>
          <pc:docMk/>
          <pc:sldMk cId="1214579432" sldId="267"/>
        </pc:sldMkLst>
        <pc:spChg chg="mod">
          <ac:chgData name="Duncan Petty" userId="31cdadfa06b855ee" providerId="LiveId" clId="{EAE25220-1A8B-4FDE-90FB-6D996C0AEDB4}" dt="2022-08-18T15:24:59.871" v="6031" actId="13926"/>
          <ac:spMkLst>
            <pc:docMk/>
            <pc:sldMk cId="1214579432" sldId="267"/>
            <ac:spMk id="2" creationId="{191312A4-3D86-6E6B-D310-43444256F497}"/>
          </ac:spMkLst>
        </pc:spChg>
        <pc:spChg chg="mod">
          <ac:chgData name="Duncan Petty" userId="31cdadfa06b855ee" providerId="LiveId" clId="{EAE25220-1A8B-4FDE-90FB-6D996C0AEDB4}" dt="2022-08-18T15:24:42.658" v="6030" actId="13926"/>
          <ac:spMkLst>
            <pc:docMk/>
            <pc:sldMk cId="1214579432" sldId="267"/>
            <ac:spMk id="3" creationId="{1772E811-A272-D352-B942-7AF1F00D4ADF}"/>
          </ac:spMkLst>
        </pc:spChg>
        <pc:picChg chg="add mod">
          <ac:chgData name="Duncan Petty" userId="31cdadfa06b855ee" providerId="LiveId" clId="{EAE25220-1A8B-4FDE-90FB-6D996C0AEDB4}" dt="2022-08-22T09:30:56.616" v="6180" actId="14100"/>
          <ac:picMkLst>
            <pc:docMk/>
            <pc:sldMk cId="1214579432" sldId="267"/>
            <ac:picMk id="5" creationId="{6BF62C02-F2F0-97F2-E4D9-7A738FA08000}"/>
          </ac:picMkLst>
        </pc:picChg>
        <pc:picChg chg="add mod">
          <ac:chgData name="Duncan Petty" userId="31cdadfa06b855ee" providerId="LiveId" clId="{EAE25220-1A8B-4FDE-90FB-6D996C0AEDB4}" dt="2022-08-22T09:30:50.561" v="6179" actId="27614"/>
          <ac:picMkLst>
            <pc:docMk/>
            <pc:sldMk cId="1214579432" sldId="267"/>
            <ac:picMk id="7" creationId="{7851AA0E-6098-B436-489A-6065EC25D63A}"/>
          </ac:picMkLst>
        </pc:picChg>
      </pc:sldChg>
      <pc:sldChg chg="modSp new mod setBg">
        <pc:chgData name="Duncan Petty" userId="31cdadfa06b855ee" providerId="LiveId" clId="{EAE25220-1A8B-4FDE-90FB-6D996C0AEDB4}" dt="2022-08-22T09:31:33.701" v="6182" actId="255"/>
        <pc:sldMkLst>
          <pc:docMk/>
          <pc:sldMk cId="816901829" sldId="268"/>
        </pc:sldMkLst>
        <pc:spChg chg="mod">
          <ac:chgData name="Duncan Petty" userId="31cdadfa06b855ee" providerId="LiveId" clId="{EAE25220-1A8B-4FDE-90FB-6D996C0AEDB4}" dt="2022-08-18T14:43:32.586" v="4082" actId="27636"/>
          <ac:spMkLst>
            <pc:docMk/>
            <pc:sldMk cId="816901829" sldId="268"/>
            <ac:spMk id="2" creationId="{CE7B644D-3146-C164-E2E6-2EEF3F0EF7B8}"/>
          </ac:spMkLst>
        </pc:spChg>
        <pc:spChg chg="mod">
          <ac:chgData name="Duncan Petty" userId="31cdadfa06b855ee" providerId="LiveId" clId="{EAE25220-1A8B-4FDE-90FB-6D996C0AEDB4}" dt="2022-08-22T09:31:33.701" v="6182" actId="255"/>
          <ac:spMkLst>
            <pc:docMk/>
            <pc:sldMk cId="816901829" sldId="268"/>
            <ac:spMk id="3" creationId="{07E71980-1263-7873-B42A-367132A78A0B}"/>
          </ac:spMkLst>
        </pc:spChg>
      </pc:sldChg>
      <pc:sldChg chg="modSp new mod">
        <pc:chgData name="Duncan Petty" userId="31cdadfa06b855ee" providerId="LiveId" clId="{EAE25220-1A8B-4FDE-90FB-6D996C0AEDB4}" dt="2022-08-18T15:25:32.837" v="6033" actId="13926"/>
        <pc:sldMkLst>
          <pc:docMk/>
          <pc:sldMk cId="1361605468" sldId="269"/>
        </pc:sldMkLst>
        <pc:spChg chg="mod">
          <ac:chgData name="Duncan Petty" userId="31cdadfa06b855ee" providerId="LiveId" clId="{EAE25220-1A8B-4FDE-90FB-6D996C0AEDB4}" dt="2022-08-18T14:45:31.325" v="4313" actId="27636"/>
          <ac:spMkLst>
            <pc:docMk/>
            <pc:sldMk cId="1361605468" sldId="269"/>
            <ac:spMk id="2" creationId="{CCE9BFA6-44E3-9C8F-803F-77669E250831}"/>
          </ac:spMkLst>
        </pc:spChg>
        <pc:spChg chg="mod">
          <ac:chgData name="Duncan Petty" userId="31cdadfa06b855ee" providerId="LiveId" clId="{EAE25220-1A8B-4FDE-90FB-6D996C0AEDB4}" dt="2022-08-18T15:25:32.837" v="6033" actId="13926"/>
          <ac:spMkLst>
            <pc:docMk/>
            <pc:sldMk cId="1361605468" sldId="269"/>
            <ac:spMk id="3" creationId="{29F3F58F-06CF-1609-D0E1-83372B714CFF}"/>
          </ac:spMkLst>
        </pc:spChg>
      </pc:sldChg>
      <pc:sldChg chg="modSp new mod">
        <pc:chgData name="Duncan Petty" userId="31cdadfa06b855ee" providerId="LiveId" clId="{EAE25220-1A8B-4FDE-90FB-6D996C0AEDB4}" dt="2022-08-18T15:25:50.926" v="6035" actId="13926"/>
        <pc:sldMkLst>
          <pc:docMk/>
          <pc:sldMk cId="3459064656" sldId="270"/>
        </pc:sldMkLst>
        <pc:spChg chg="mod">
          <ac:chgData name="Duncan Petty" userId="31cdadfa06b855ee" providerId="LiveId" clId="{EAE25220-1A8B-4FDE-90FB-6D996C0AEDB4}" dt="2022-08-18T15:25:45.920" v="6034" actId="13926"/>
          <ac:spMkLst>
            <pc:docMk/>
            <pc:sldMk cId="3459064656" sldId="270"/>
            <ac:spMk id="2" creationId="{15956A0A-CD05-FCB0-0879-E19A16D91E16}"/>
          </ac:spMkLst>
        </pc:spChg>
        <pc:spChg chg="mod">
          <ac:chgData name="Duncan Petty" userId="31cdadfa06b855ee" providerId="LiveId" clId="{EAE25220-1A8B-4FDE-90FB-6D996C0AEDB4}" dt="2022-08-18T15:25:50.926" v="6035" actId="13926"/>
          <ac:spMkLst>
            <pc:docMk/>
            <pc:sldMk cId="3459064656" sldId="270"/>
            <ac:spMk id="3" creationId="{74D91962-B27C-43E5-3149-165A43D65040}"/>
          </ac:spMkLst>
        </pc:spChg>
      </pc:sldChg>
      <pc:sldChg chg="modSp new mod">
        <pc:chgData name="Duncan Petty" userId="31cdadfa06b855ee" providerId="LiveId" clId="{EAE25220-1A8B-4FDE-90FB-6D996C0AEDB4}" dt="2022-08-18T15:26:47.302" v="6038" actId="13926"/>
        <pc:sldMkLst>
          <pc:docMk/>
          <pc:sldMk cId="4015918487" sldId="271"/>
        </pc:sldMkLst>
        <pc:spChg chg="mod">
          <ac:chgData name="Duncan Petty" userId="31cdadfa06b855ee" providerId="LiveId" clId="{EAE25220-1A8B-4FDE-90FB-6D996C0AEDB4}" dt="2022-08-18T15:26:01.652" v="6036" actId="13926"/>
          <ac:spMkLst>
            <pc:docMk/>
            <pc:sldMk cId="4015918487" sldId="271"/>
            <ac:spMk id="2" creationId="{FED89B82-8074-DBEC-4BC9-B70629BD409D}"/>
          </ac:spMkLst>
        </pc:spChg>
        <pc:spChg chg="mod">
          <ac:chgData name="Duncan Petty" userId="31cdadfa06b855ee" providerId="LiveId" clId="{EAE25220-1A8B-4FDE-90FB-6D996C0AEDB4}" dt="2022-08-18T15:26:47.302" v="6038" actId="13926"/>
          <ac:spMkLst>
            <pc:docMk/>
            <pc:sldMk cId="4015918487" sldId="271"/>
            <ac:spMk id="3" creationId="{09DBBA8B-B881-C435-CE7A-B86EA4430A3B}"/>
          </ac:spMkLst>
        </pc:spChg>
      </pc:sldChg>
      <pc:sldChg chg="modSp new del mod">
        <pc:chgData name="Duncan Petty" userId="31cdadfa06b855ee" providerId="LiveId" clId="{EAE25220-1A8B-4FDE-90FB-6D996C0AEDB4}" dt="2022-08-22T10:24:43.398" v="6719" actId="2696"/>
        <pc:sldMkLst>
          <pc:docMk/>
          <pc:sldMk cId="896965369" sldId="272"/>
        </pc:sldMkLst>
        <pc:spChg chg="mod">
          <ac:chgData name="Duncan Petty" userId="31cdadfa06b855ee" providerId="LiveId" clId="{EAE25220-1A8B-4FDE-90FB-6D996C0AEDB4}" dt="2022-08-22T10:24:04.929" v="6706" actId="21"/>
          <ac:spMkLst>
            <pc:docMk/>
            <pc:sldMk cId="896965369" sldId="272"/>
            <ac:spMk id="3" creationId="{4E47B793-0FE5-9345-6120-E2A474466711}"/>
          </ac:spMkLst>
        </pc:spChg>
      </pc:sldChg>
      <pc:sldChg chg="modSp new mod">
        <pc:chgData name="Duncan Petty" userId="31cdadfa06b855ee" providerId="LiveId" clId="{EAE25220-1A8B-4FDE-90FB-6D996C0AEDB4}" dt="2022-08-22T10:25:19.119" v="6724" actId="14100"/>
        <pc:sldMkLst>
          <pc:docMk/>
          <pc:sldMk cId="149875342" sldId="273"/>
        </pc:sldMkLst>
        <pc:spChg chg="mod">
          <ac:chgData name="Duncan Petty" userId="31cdadfa06b855ee" providerId="LiveId" clId="{EAE25220-1A8B-4FDE-90FB-6D996C0AEDB4}" dt="2022-08-22T10:25:15.169" v="6723" actId="27636"/>
          <ac:spMkLst>
            <pc:docMk/>
            <pc:sldMk cId="149875342" sldId="273"/>
            <ac:spMk id="2" creationId="{1E8AF41D-D0FC-1036-E09A-4700D67D0D7F}"/>
          </ac:spMkLst>
        </pc:spChg>
        <pc:spChg chg="mod">
          <ac:chgData name="Duncan Petty" userId="31cdadfa06b855ee" providerId="LiveId" clId="{EAE25220-1A8B-4FDE-90FB-6D996C0AEDB4}" dt="2022-08-22T10:25:19.119" v="6724" actId="14100"/>
          <ac:spMkLst>
            <pc:docMk/>
            <pc:sldMk cId="149875342" sldId="273"/>
            <ac:spMk id="3" creationId="{DDD1A2C0-8EF0-3D9C-E69A-44C50D995566}"/>
          </ac:spMkLst>
        </pc:spChg>
      </pc:sldChg>
      <pc:sldChg chg="modSp new mod">
        <pc:chgData name="Duncan Petty" userId="31cdadfa06b855ee" providerId="LiveId" clId="{EAE25220-1A8B-4FDE-90FB-6D996C0AEDB4}" dt="2022-08-22T10:25:56.339" v="6729" actId="13926"/>
        <pc:sldMkLst>
          <pc:docMk/>
          <pc:sldMk cId="344856206" sldId="274"/>
        </pc:sldMkLst>
        <pc:spChg chg="mod">
          <ac:chgData name="Duncan Petty" userId="31cdadfa06b855ee" providerId="LiveId" clId="{EAE25220-1A8B-4FDE-90FB-6D996C0AEDB4}" dt="2022-08-22T10:25:56.339" v="6729" actId="13926"/>
          <ac:spMkLst>
            <pc:docMk/>
            <pc:sldMk cId="344856206" sldId="274"/>
            <ac:spMk id="3" creationId="{D2699124-637D-5280-03CA-E21E56BE76AA}"/>
          </ac:spMkLst>
        </pc:spChg>
      </pc:sldChg>
      <pc:sldChg chg="modSp new mod ord">
        <pc:chgData name="Duncan Petty" userId="31cdadfa06b855ee" providerId="LiveId" clId="{EAE25220-1A8B-4FDE-90FB-6D996C0AEDB4}" dt="2022-08-22T10:26:35.517" v="6734" actId="14100"/>
        <pc:sldMkLst>
          <pc:docMk/>
          <pc:sldMk cId="2057134197" sldId="275"/>
        </pc:sldMkLst>
        <pc:spChg chg="mod">
          <ac:chgData name="Duncan Petty" userId="31cdadfa06b855ee" providerId="LiveId" clId="{EAE25220-1A8B-4FDE-90FB-6D996C0AEDB4}" dt="2022-08-22T10:26:35.517" v="6734" actId="14100"/>
          <ac:spMkLst>
            <pc:docMk/>
            <pc:sldMk cId="2057134197" sldId="275"/>
            <ac:spMk id="3" creationId="{748711D0-6F11-83CD-5D3D-2859A9518D93}"/>
          </ac:spMkLst>
        </pc:spChg>
      </pc:sldChg>
      <pc:sldChg chg="addSp new ord">
        <pc:chgData name="Duncan Petty" userId="31cdadfa06b855ee" providerId="LiveId" clId="{EAE25220-1A8B-4FDE-90FB-6D996C0AEDB4}" dt="2022-08-22T10:27:46.671" v="6736"/>
        <pc:sldMkLst>
          <pc:docMk/>
          <pc:sldMk cId="196449216" sldId="276"/>
        </pc:sldMkLst>
        <pc:picChg chg="add">
          <ac:chgData name="Duncan Petty" userId="31cdadfa06b855ee" providerId="LiveId" clId="{EAE25220-1A8B-4FDE-90FB-6D996C0AEDB4}" dt="2022-08-18T15:12:51.743" v="6011"/>
          <ac:picMkLst>
            <pc:docMk/>
            <pc:sldMk cId="196449216" sldId="276"/>
            <ac:picMk id="4" creationId="{59B557B0-4997-6940-BAA7-7803E5176748}"/>
          </ac:picMkLst>
        </pc:picChg>
      </pc:sldChg>
      <pc:sldChg chg="modSp new del mod">
        <pc:chgData name="Duncan Petty" userId="31cdadfa06b855ee" providerId="LiveId" clId="{EAE25220-1A8B-4FDE-90FB-6D996C0AEDB4}" dt="2022-08-22T10:28:26.431" v="6737" actId="2696"/>
        <pc:sldMkLst>
          <pc:docMk/>
          <pc:sldMk cId="3243178094" sldId="277"/>
        </pc:sldMkLst>
        <pc:spChg chg="mod">
          <ac:chgData name="Duncan Petty" userId="31cdadfa06b855ee" providerId="LiveId" clId="{EAE25220-1A8B-4FDE-90FB-6D996C0AEDB4}" dt="2022-08-18T15:30:47.444" v="6059" actId="207"/>
          <ac:spMkLst>
            <pc:docMk/>
            <pc:sldMk cId="3243178094" sldId="277"/>
            <ac:spMk id="3" creationId="{77F53314-78B9-F15D-D9D9-FF700E60A9B6}"/>
          </ac:spMkLst>
        </pc:spChg>
      </pc:sldChg>
      <pc:sldChg chg="new del">
        <pc:chgData name="Duncan Petty" userId="31cdadfa06b855ee" providerId="LiveId" clId="{EAE25220-1A8B-4FDE-90FB-6D996C0AEDB4}" dt="2022-08-18T15:30:56.072" v="6060" actId="2696"/>
        <pc:sldMkLst>
          <pc:docMk/>
          <pc:sldMk cId="545771297" sldId="278"/>
        </pc:sldMkLst>
      </pc:sldChg>
      <pc:sldChg chg="modSp new mod">
        <pc:chgData name="Duncan Petty" userId="31cdadfa06b855ee" providerId="LiveId" clId="{EAE25220-1A8B-4FDE-90FB-6D996C0AEDB4}" dt="2022-08-22T10:30:19.735" v="6763" actId="20577"/>
        <pc:sldMkLst>
          <pc:docMk/>
          <pc:sldMk cId="2594794971" sldId="278"/>
        </pc:sldMkLst>
        <pc:spChg chg="mod">
          <ac:chgData name="Duncan Petty" userId="31cdadfa06b855ee" providerId="LiveId" clId="{EAE25220-1A8B-4FDE-90FB-6D996C0AEDB4}" dt="2022-08-18T15:33:03.614" v="6068" actId="14100"/>
          <ac:spMkLst>
            <pc:docMk/>
            <pc:sldMk cId="2594794971" sldId="278"/>
            <ac:spMk id="2" creationId="{36F7B7E1-A330-0BF5-1F54-64BBB6FCD538}"/>
          </ac:spMkLst>
        </pc:spChg>
        <pc:spChg chg="mod">
          <ac:chgData name="Duncan Petty" userId="31cdadfa06b855ee" providerId="LiveId" clId="{EAE25220-1A8B-4FDE-90FB-6D996C0AEDB4}" dt="2022-08-22T10:30:19.735" v="6763" actId="20577"/>
          <ac:spMkLst>
            <pc:docMk/>
            <pc:sldMk cId="2594794971" sldId="278"/>
            <ac:spMk id="3" creationId="{4F6F17EE-2292-B926-5579-CEB3714A9FEE}"/>
          </ac:spMkLst>
        </pc:spChg>
      </pc:sldChg>
      <pc:sldChg chg="modSp new mod">
        <pc:chgData name="Duncan Petty" userId="31cdadfa06b855ee" providerId="LiveId" clId="{EAE25220-1A8B-4FDE-90FB-6D996C0AEDB4}" dt="2022-08-18T15:33:28.157" v="6073" actId="207"/>
        <pc:sldMkLst>
          <pc:docMk/>
          <pc:sldMk cId="1160828784" sldId="279"/>
        </pc:sldMkLst>
        <pc:spChg chg="mod">
          <ac:chgData name="Duncan Petty" userId="31cdadfa06b855ee" providerId="LiveId" clId="{EAE25220-1A8B-4FDE-90FB-6D996C0AEDB4}" dt="2022-08-18T15:33:28.157" v="6073" actId="207"/>
          <ac:spMkLst>
            <pc:docMk/>
            <pc:sldMk cId="1160828784" sldId="279"/>
            <ac:spMk id="3" creationId="{36452ED7-A525-DD75-4BE1-BC8901AC0645}"/>
          </ac:spMkLst>
        </pc:spChg>
      </pc:sldChg>
      <pc:sldChg chg="modSp new mod">
        <pc:chgData name="Duncan Petty" userId="31cdadfa06b855ee" providerId="LiveId" clId="{EAE25220-1A8B-4FDE-90FB-6D996C0AEDB4}" dt="2022-08-18T15:33:57.513" v="6078" actId="207"/>
        <pc:sldMkLst>
          <pc:docMk/>
          <pc:sldMk cId="3985974170" sldId="280"/>
        </pc:sldMkLst>
        <pc:spChg chg="mod">
          <ac:chgData name="Duncan Petty" userId="31cdadfa06b855ee" providerId="LiveId" clId="{EAE25220-1A8B-4FDE-90FB-6D996C0AEDB4}" dt="2022-08-18T15:33:57.513" v="6078" actId="207"/>
          <ac:spMkLst>
            <pc:docMk/>
            <pc:sldMk cId="3985974170" sldId="280"/>
            <ac:spMk id="3" creationId="{B9D91C7F-08A6-5925-98C5-D601853DB036}"/>
          </ac:spMkLst>
        </pc:spChg>
      </pc:sldChg>
      <pc:sldChg chg="modSp new mod">
        <pc:chgData name="Duncan Petty" userId="31cdadfa06b855ee" providerId="LiveId" clId="{EAE25220-1A8B-4FDE-90FB-6D996C0AEDB4}" dt="2022-08-18T15:34:23.067" v="6084" actId="207"/>
        <pc:sldMkLst>
          <pc:docMk/>
          <pc:sldMk cId="1173090601" sldId="281"/>
        </pc:sldMkLst>
        <pc:spChg chg="mod">
          <ac:chgData name="Duncan Petty" userId="31cdadfa06b855ee" providerId="LiveId" clId="{EAE25220-1A8B-4FDE-90FB-6D996C0AEDB4}" dt="2022-08-18T15:34:23.067" v="6084" actId="207"/>
          <ac:spMkLst>
            <pc:docMk/>
            <pc:sldMk cId="1173090601" sldId="281"/>
            <ac:spMk id="3" creationId="{2D35BDD6-3E35-CEB6-2B6D-4C8858CCE3F4}"/>
          </ac:spMkLst>
        </pc:spChg>
      </pc:sldChg>
      <pc:sldChg chg="modSp new mod">
        <pc:chgData name="Duncan Petty" userId="31cdadfa06b855ee" providerId="LiveId" clId="{EAE25220-1A8B-4FDE-90FB-6D996C0AEDB4}" dt="2022-08-18T15:34:48.246" v="6089" actId="207"/>
        <pc:sldMkLst>
          <pc:docMk/>
          <pc:sldMk cId="1419855976" sldId="282"/>
        </pc:sldMkLst>
        <pc:spChg chg="mod">
          <ac:chgData name="Duncan Petty" userId="31cdadfa06b855ee" providerId="LiveId" clId="{EAE25220-1A8B-4FDE-90FB-6D996C0AEDB4}" dt="2022-08-18T15:34:48.246" v="6089" actId="207"/>
          <ac:spMkLst>
            <pc:docMk/>
            <pc:sldMk cId="1419855976" sldId="282"/>
            <ac:spMk id="3" creationId="{8F31D257-7738-A545-4776-AF9BE9977A7B}"/>
          </ac:spMkLst>
        </pc:spChg>
      </pc:sldChg>
      <pc:sldChg chg="modSp new mod">
        <pc:chgData name="Duncan Petty" userId="31cdadfa06b855ee" providerId="LiveId" clId="{EAE25220-1A8B-4FDE-90FB-6D996C0AEDB4}" dt="2022-08-18T15:38:31.962" v="6115" actId="14100"/>
        <pc:sldMkLst>
          <pc:docMk/>
          <pc:sldMk cId="3945282382" sldId="283"/>
        </pc:sldMkLst>
        <pc:spChg chg="mod">
          <ac:chgData name="Duncan Petty" userId="31cdadfa06b855ee" providerId="LiveId" clId="{EAE25220-1A8B-4FDE-90FB-6D996C0AEDB4}" dt="2022-08-18T15:38:31.962" v="6115" actId="14100"/>
          <ac:spMkLst>
            <pc:docMk/>
            <pc:sldMk cId="3945282382" sldId="283"/>
            <ac:spMk id="2" creationId="{A29B123A-F5EF-E2D3-DCDE-E6148AEE2C76}"/>
          </ac:spMkLst>
        </pc:spChg>
        <pc:spChg chg="mod">
          <ac:chgData name="Duncan Petty" userId="31cdadfa06b855ee" providerId="LiveId" clId="{EAE25220-1A8B-4FDE-90FB-6D996C0AEDB4}" dt="2022-08-18T15:37:42.468" v="6109" actId="5793"/>
          <ac:spMkLst>
            <pc:docMk/>
            <pc:sldMk cId="3945282382" sldId="283"/>
            <ac:spMk id="3" creationId="{F42376D1-8E1B-C44E-C503-988FE31ADD85}"/>
          </ac:spMkLst>
        </pc:spChg>
      </pc:sldChg>
      <pc:sldChg chg="modSp new mod">
        <pc:chgData name="Duncan Petty" userId="31cdadfa06b855ee" providerId="LiveId" clId="{EAE25220-1A8B-4FDE-90FB-6D996C0AEDB4}" dt="2022-08-22T10:29:28.931" v="6744" actId="5793"/>
        <pc:sldMkLst>
          <pc:docMk/>
          <pc:sldMk cId="3253764873" sldId="284"/>
        </pc:sldMkLst>
        <pc:spChg chg="mod">
          <ac:chgData name="Duncan Petty" userId="31cdadfa06b855ee" providerId="LiveId" clId="{EAE25220-1A8B-4FDE-90FB-6D996C0AEDB4}" dt="2022-08-22T10:29:28.931" v="6744" actId="5793"/>
          <ac:spMkLst>
            <pc:docMk/>
            <pc:sldMk cId="3253764873" sldId="284"/>
            <ac:spMk id="3" creationId="{C63D534A-4BC0-7B65-FF13-788107B2B0B1}"/>
          </ac:spMkLst>
        </pc:spChg>
      </pc:sldChg>
      <pc:sldChg chg="modSp new mod">
        <pc:chgData name="Duncan Petty" userId="31cdadfa06b855ee" providerId="LiveId" clId="{EAE25220-1A8B-4FDE-90FB-6D996C0AEDB4}" dt="2022-08-22T10:29:41.393" v="6751" actId="5793"/>
        <pc:sldMkLst>
          <pc:docMk/>
          <pc:sldMk cId="3887354303" sldId="285"/>
        </pc:sldMkLst>
        <pc:spChg chg="mod">
          <ac:chgData name="Duncan Petty" userId="31cdadfa06b855ee" providerId="LiveId" clId="{EAE25220-1A8B-4FDE-90FB-6D996C0AEDB4}" dt="2022-08-22T10:29:41.393" v="6751" actId="5793"/>
          <ac:spMkLst>
            <pc:docMk/>
            <pc:sldMk cId="3887354303" sldId="285"/>
            <ac:spMk id="3" creationId="{DD770E4D-C831-8DB4-873B-426918086C03}"/>
          </ac:spMkLst>
        </pc:spChg>
      </pc:sldChg>
      <pc:sldChg chg="modSp new mod">
        <pc:chgData name="Duncan Petty" userId="31cdadfa06b855ee" providerId="LiveId" clId="{EAE25220-1A8B-4FDE-90FB-6D996C0AEDB4}" dt="2022-08-22T10:30:06.552" v="6762" actId="113"/>
        <pc:sldMkLst>
          <pc:docMk/>
          <pc:sldMk cId="1475410980" sldId="286"/>
        </pc:sldMkLst>
        <pc:spChg chg="mod">
          <ac:chgData name="Duncan Petty" userId="31cdadfa06b855ee" providerId="LiveId" clId="{EAE25220-1A8B-4FDE-90FB-6D996C0AEDB4}" dt="2022-08-22T10:30:06.552" v="6762" actId="113"/>
          <ac:spMkLst>
            <pc:docMk/>
            <pc:sldMk cId="1475410980" sldId="286"/>
            <ac:spMk id="3" creationId="{EE353E63-94BE-A85C-3469-64B04D7CBFF2}"/>
          </ac:spMkLst>
        </pc:spChg>
      </pc:sldChg>
      <pc:sldChg chg="modSp new mod">
        <pc:chgData name="Duncan Petty" userId="31cdadfa06b855ee" providerId="LiveId" clId="{EAE25220-1A8B-4FDE-90FB-6D996C0AEDB4}" dt="2022-08-31T14:05:40.832" v="8429" actId="13926"/>
        <pc:sldMkLst>
          <pc:docMk/>
          <pc:sldMk cId="4215095759" sldId="287"/>
        </pc:sldMkLst>
        <pc:spChg chg="mod">
          <ac:chgData name="Duncan Petty" userId="31cdadfa06b855ee" providerId="LiveId" clId="{EAE25220-1A8B-4FDE-90FB-6D996C0AEDB4}" dt="2022-08-22T09:25:32.385" v="6170" actId="14100"/>
          <ac:spMkLst>
            <pc:docMk/>
            <pc:sldMk cId="4215095759" sldId="287"/>
            <ac:spMk id="2" creationId="{A4A643BC-F09B-767F-8493-E681A62EED51}"/>
          </ac:spMkLst>
        </pc:spChg>
        <pc:spChg chg="mod">
          <ac:chgData name="Duncan Petty" userId="31cdadfa06b855ee" providerId="LiveId" clId="{EAE25220-1A8B-4FDE-90FB-6D996C0AEDB4}" dt="2022-08-31T14:05:40.832" v="8429" actId="13926"/>
          <ac:spMkLst>
            <pc:docMk/>
            <pc:sldMk cId="4215095759" sldId="287"/>
            <ac:spMk id="3" creationId="{7FE2477B-BA77-877E-89E5-DB91CB00964E}"/>
          </ac:spMkLst>
        </pc:spChg>
      </pc:sldChg>
      <pc:sldChg chg="modSp new mod">
        <pc:chgData name="Duncan Petty" userId="31cdadfa06b855ee" providerId="LiveId" clId="{EAE25220-1A8B-4FDE-90FB-6D996C0AEDB4}" dt="2022-08-22T09:45:00.268" v="6280" actId="113"/>
        <pc:sldMkLst>
          <pc:docMk/>
          <pc:sldMk cId="4202411791" sldId="288"/>
        </pc:sldMkLst>
        <pc:spChg chg="mod">
          <ac:chgData name="Duncan Petty" userId="31cdadfa06b855ee" providerId="LiveId" clId="{EAE25220-1A8B-4FDE-90FB-6D996C0AEDB4}" dt="2022-08-22T09:34:26.709" v="6193" actId="14100"/>
          <ac:spMkLst>
            <pc:docMk/>
            <pc:sldMk cId="4202411791" sldId="288"/>
            <ac:spMk id="2" creationId="{12FBEE9F-B8E6-5E18-B66D-5494B1EF1CAE}"/>
          </ac:spMkLst>
        </pc:spChg>
        <pc:spChg chg="mod">
          <ac:chgData name="Duncan Petty" userId="31cdadfa06b855ee" providerId="LiveId" clId="{EAE25220-1A8B-4FDE-90FB-6D996C0AEDB4}" dt="2022-08-22T09:45:00.268" v="6280" actId="113"/>
          <ac:spMkLst>
            <pc:docMk/>
            <pc:sldMk cId="4202411791" sldId="288"/>
            <ac:spMk id="3" creationId="{325966C0-B79A-FEEC-5F4F-27B85BD79F21}"/>
          </ac:spMkLst>
        </pc:spChg>
      </pc:sldChg>
      <pc:sldChg chg="modSp new mod">
        <pc:chgData name="Duncan Petty" userId="31cdadfa06b855ee" providerId="LiveId" clId="{EAE25220-1A8B-4FDE-90FB-6D996C0AEDB4}" dt="2022-08-22T09:57:38.088" v="6365" actId="20577"/>
        <pc:sldMkLst>
          <pc:docMk/>
          <pc:sldMk cId="550653868" sldId="289"/>
        </pc:sldMkLst>
        <pc:spChg chg="mod">
          <ac:chgData name="Duncan Petty" userId="31cdadfa06b855ee" providerId="LiveId" clId="{EAE25220-1A8B-4FDE-90FB-6D996C0AEDB4}" dt="2022-08-22T09:56:52.522" v="6359" actId="14100"/>
          <ac:spMkLst>
            <pc:docMk/>
            <pc:sldMk cId="550653868" sldId="289"/>
            <ac:spMk id="2" creationId="{2B2B31BF-1C32-0976-9648-2DC52EF729C1}"/>
          </ac:spMkLst>
        </pc:spChg>
        <pc:spChg chg="mod">
          <ac:chgData name="Duncan Petty" userId="31cdadfa06b855ee" providerId="LiveId" clId="{EAE25220-1A8B-4FDE-90FB-6D996C0AEDB4}" dt="2022-08-22T09:57:38.088" v="6365" actId="20577"/>
          <ac:spMkLst>
            <pc:docMk/>
            <pc:sldMk cId="550653868" sldId="289"/>
            <ac:spMk id="3" creationId="{56690E2C-826D-7B29-3D3D-1B1F4A5B2CCD}"/>
          </ac:spMkLst>
        </pc:spChg>
      </pc:sldChg>
      <pc:sldChg chg="modSp new mod">
        <pc:chgData name="Duncan Petty" userId="31cdadfa06b855ee" providerId="LiveId" clId="{EAE25220-1A8B-4FDE-90FB-6D996C0AEDB4}" dt="2022-08-22T10:16:19.197" v="6594" actId="113"/>
        <pc:sldMkLst>
          <pc:docMk/>
          <pc:sldMk cId="635108865" sldId="290"/>
        </pc:sldMkLst>
        <pc:spChg chg="mod">
          <ac:chgData name="Duncan Petty" userId="31cdadfa06b855ee" providerId="LiveId" clId="{EAE25220-1A8B-4FDE-90FB-6D996C0AEDB4}" dt="2022-08-22T10:02:38.360" v="6416" actId="27636"/>
          <ac:spMkLst>
            <pc:docMk/>
            <pc:sldMk cId="635108865" sldId="290"/>
            <ac:spMk id="2" creationId="{4C21A03F-B13D-8505-D08A-2C33BA744D7C}"/>
          </ac:spMkLst>
        </pc:spChg>
        <pc:spChg chg="mod">
          <ac:chgData name="Duncan Petty" userId="31cdadfa06b855ee" providerId="LiveId" clId="{EAE25220-1A8B-4FDE-90FB-6D996C0AEDB4}" dt="2022-08-22T10:16:19.197" v="6594" actId="113"/>
          <ac:spMkLst>
            <pc:docMk/>
            <pc:sldMk cId="635108865" sldId="290"/>
            <ac:spMk id="3" creationId="{650A7626-D33F-9531-4BFB-3081F6ADF523}"/>
          </ac:spMkLst>
        </pc:spChg>
      </pc:sldChg>
      <pc:sldChg chg="modSp new mod ord">
        <pc:chgData name="Duncan Petty" userId="31cdadfa06b855ee" providerId="LiveId" clId="{EAE25220-1A8B-4FDE-90FB-6D996C0AEDB4}" dt="2022-08-22T10:17:34.720" v="6623" actId="20577"/>
        <pc:sldMkLst>
          <pc:docMk/>
          <pc:sldMk cId="4093095697" sldId="291"/>
        </pc:sldMkLst>
        <pc:spChg chg="mod">
          <ac:chgData name="Duncan Petty" userId="31cdadfa06b855ee" providerId="LiveId" clId="{EAE25220-1A8B-4FDE-90FB-6D996C0AEDB4}" dt="2022-08-22T10:14:09.112" v="6560" actId="27636"/>
          <ac:spMkLst>
            <pc:docMk/>
            <pc:sldMk cId="4093095697" sldId="291"/>
            <ac:spMk id="2" creationId="{8AC06F15-1830-719C-628F-390ABD08A622}"/>
          </ac:spMkLst>
        </pc:spChg>
        <pc:spChg chg="mod">
          <ac:chgData name="Duncan Petty" userId="31cdadfa06b855ee" providerId="LiveId" clId="{EAE25220-1A8B-4FDE-90FB-6D996C0AEDB4}" dt="2022-08-22T10:17:34.720" v="6623" actId="20577"/>
          <ac:spMkLst>
            <pc:docMk/>
            <pc:sldMk cId="4093095697" sldId="291"/>
            <ac:spMk id="3" creationId="{03D5DBB6-CE6C-7083-42C5-59584955AECD}"/>
          </ac:spMkLst>
        </pc:spChg>
      </pc:sldChg>
      <pc:sldChg chg="modSp new mod">
        <pc:chgData name="Duncan Petty" userId="31cdadfa06b855ee" providerId="LiveId" clId="{EAE25220-1A8B-4FDE-90FB-6D996C0AEDB4}" dt="2022-08-22T10:08:37.530" v="6478" actId="20577"/>
        <pc:sldMkLst>
          <pc:docMk/>
          <pc:sldMk cId="317531943" sldId="292"/>
        </pc:sldMkLst>
        <pc:spChg chg="mod">
          <ac:chgData name="Duncan Petty" userId="31cdadfa06b855ee" providerId="LiveId" clId="{EAE25220-1A8B-4FDE-90FB-6D996C0AEDB4}" dt="2022-08-22T10:07:42.784" v="6456" actId="27636"/>
          <ac:spMkLst>
            <pc:docMk/>
            <pc:sldMk cId="317531943" sldId="292"/>
            <ac:spMk id="2" creationId="{A22DD22D-D342-C22C-EFD0-6C72AA5984F3}"/>
          </ac:spMkLst>
        </pc:spChg>
        <pc:spChg chg="mod">
          <ac:chgData name="Duncan Petty" userId="31cdadfa06b855ee" providerId="LiveId" clId="{EAE25220-1A8B-4FDE-90FB-6D996C0AEDB4}" dt="2022-08-22T10:08:37.530" v="6478" actId="20577"/>
          <ac:spMkLst>
            <pc:docMk/>
            <pc:sldMk cId="317531943" sldId="292"/>
            <ac:spMk id="3" creationId="{F2F0115A-7C67-DD9B-0F14-9AC8B2CD91B5}"/>
          </ac:spMkLst>
        </pc:spChg>
      </pc:sldChg>
      <pc:sldChg chg="modSp new mod">
        <pc:chgData name="Duncan Petty" userId="31cdadfa06b855ee" providerId="LiveId" clId="{EAE25220-1A8B-4FDE-90FB-6D996C0AEDB4}" dt="2022-08-22T10:09:22.055" v="6490" actId="20577"/>
        <pc:sldMkLst>
          <pc:docMk/>
          <pc:sldMk cId="3110421929" sldId="293"/>
        </pc:sldMkLst>
        <pc:spChg chg="mod">
          <ac:chgData name="Duncan Petty" userId="31cdadfa06b855ee" providerId="LiveId" clId="{EAE25220-1A8B-4FDE-90FB-6D996C0AEDB4}" dt="2022-08-22T10:09:03.153" v="6481" actId="27636"/>
          <ac:spMkLst>
            <pc:docMk/>
            <pc:sldMk cId="3110421929" sldId="293"/>
            <ac:spMk id="2" creationId="{54F87BB3-D79A-7217-3D20-56E5BB85F163}"/>
          </ac:spMkLst>
        </pc:spChg>
        <pc:spChg chg="mod">
          <ac:chgData name="Duncan Petty" userId="31cdadfa06b855ee" providerId="LiveId" clId="{EAE25220-1A8B-4FDE-90FB-6D996C0AEDB4}" dt="2022-08-22T10:09:22.055" v="6490" actId="20577"/>
          <ac:spMkLst>
            <pc:docMk/>
            <pc:sldMk cId="3110421929" sldId="293"/>
            <ac:spMk id="3" creationId="{CDF11F14-137B-7827-EFDB-5AD2ABB1D3F2}"/>
          </ac:spMkLst>
        </pc:spChg>
      </pc:sldChg>
      <pc:sldChg chg="modSp new mod">
        <pc:chgData name="Duncan Petty" userId="31cdadfa06b855ee" providerId="LiveId" clId="{EAE25220-1A8B-4FDE-90FB-6D996C0AEDB4}" dt="2022-08-22T10:13:37.323" v="6555" actId="20577"/>
        <pc:sldMkLst>
          <pc:docMk/>
          <pc:sldMk cId="2749928623" sldId="294"/>
        </pc:sldMkLst>
        <pc:spChg chg="mod">
          <ac:chgData name="Duncan Petty" userId="31cdadfa06b855ee" providerId="LiveId" clId="{EAE25220-1A8B-4FDE-90FB-6D996C0AEDB4}" dt="2022-08-22T10:10:42.928" v="6507" actId="27636"/>
          <ac:spMkLst>
            <pc:docMk/>
            <pc:sldMk cId="2749928623" sldId="294"/>
            <ac:spMk id="2" creationId="{3AABA02A-31DF-8052-7818-D6CC33AC08C5}"/>
          </ac:spMkLst>
        </pc:spChg>
        <pc:spChg chg="mod">
          <ac:chgData name="Duncan Petty" userId="31cdadfa06b855ee" providerId="LiveId" clId="{EAE25220-1A8B-4FDE-90FB-6D996C0AEDB4}" dt="2022-08-22T10:13:37.323" v="6555" actId="20577"/>
          <ac:spMkLst>
            <pc:docMk/>
            <pc:sldMk cId="2749928623" sldId="294"/>
            <ac:spMk id="3" creationId="{876E2F4D-7FB6-5820-1F80-178717BBEBD5}"/>
          </ac:spMkLst>
        </pc:spChg>
      </pc:sldChg>
      <pc:sldChg chg="modSp new mod">
        <pc:chgData name="Duncan Petty" userId="31cdadfa06b855ee" providerId="LiveId" clId="{EAE25220-1A8B-4FDE-90FB-6D996C0AEDB4}" dt="2022-08-22T10:13:47.813" v="6558" actId="20577"/>
        <pc:sldMkLst>
          <pc:docMk/>
          <pc:sldMk cId="929512940" sldId="295"/>
        </pc:sldMkLst>
        <pc:spChg chg="mod">
          <ac:chgData name="Duncan Petty" userId="31cdadfa06b855ee" providerId="LiveId" clId="{EAE25220-1A8B-4FDE-90FB-6D996C0AEDB4}" dt="2022-08-22T10:11:33.440" v="6523" actId="27636"/>
          <ac:spMkLst>
            <pc:docMk/>
            <pc:sldMk cId="929512940" sldId="295"/>
            <ac:spMk id="2" creationId="{56C4E6E9-4C99-D56A-A675-FAAB6BF24C24}"/>
          </ac:spMkLst>
        </pc:spChg>
        <pc:spChg chg="mod">
          <ac:chgData name="Duncan Petty" userId="31cdadfa06b855ee" providerId="LiveId" clId="{EAE25220-1A8B-4FDE-90FB-6D996C0AEDB4}" dt="2022-08-22T10:13:47.813" v="6558" actId="20577"/>
          <ac:spMkLst>
            <pc:docMk/>
            <pc:sldMk cId="929512940" sldId="295"/>
            <ac:spMk id="3" creationId="{2964BD70-2A71-C2E7-F901-9544032A737A}"/>
          </ac:spMkLst>
        </pc:spChg>
      </pc:sldChg>
      <pc:sldChg chg="modSp new mod">
        <pc:chgData name="Duncan Petty" userId="31cdadfa06b855ee" providerId="LiveId" clId="{EAE25220-1A8B-4FDE-90FB-6D996C0AEDB4}" dt="2022-08-22T10:22:32.471" v="6674" actId="114"/>
        <pc:sldMkLst>
          <pc:docMk/>
          <pc:sldMk cId="3461657088" sldId="296"/>
        </pc:sldMkLst>
        <pc:spChg chg="mod">
          <ac:chgData name="Duncan Petty" userId="31cdadfa06b855ee" providerId="LiveId" clId="{EAE25220-1A8B-4FDE-90FB-6D996C0AEDB4}" dt="2022-08-22T10:20:10.371" v="6641" actId="27636"/>
          <ac:spMkLst>
            <pc:docMk/>
            <pc:sldMk cId="3461657088" sldId="296"/>
            <ac:spMk id="2" creationId="{8232CBA4-BBEE-5E6E-902F-867984E0E05C}"/>
          </ac:spMkLst>
        </pc:spChg>
        <pc:spChg chg="mod">
          <ac:chgData name="Duncan Petty" userId="31cdadfa06b855ee" providerId="LiveId" clId="{EAE25220-1A8B-4FDE-90FB-6D996C0AEDB4}" dt="2022-08-22T10:22:32.471" v="6674" actId="114"/>
          <ac:spMkLst>
            <pc:docMk/>
            <pc:sldMk cId="3461657088" sldId="296"/>
            <ac:spMk id="3" creationId="{3A102B82-54BF-E8F1-EB82-40283C12CE26}"/>
          </ac:spMkLst>
        </pc:spChg>
      </pc:sldChg>
      <pc:sldChg chg="modSp new mod">
        <pc:chgData name="Duncan Petty" userId="31cdadfa06b855ee" providerId="LiveId" clId="{EAE25220-1A8B-4FDE-90FB-6D996C0AEDB4}" dt="2022-08-22T16:59:47.611" v="7534" actId="27636"/>
        <pc:sldMkLst>
          <pc:docMk/>
          <pc:sldMk cId="1934562572" sldId="297"/>
        </pc:sldMkLst>
        <pc:spChg chg="mod">
          <ac:chgData name="Duncan Petty" userId="31cdadfa06b855ee" providerId="LiveId" clId="{EAE25220-1A8B-4FDE-90FB-6D996C0AEDB4}" dt="2022-08-22T16:43:22.115" v="7527" actId="115"/>
          <ac:spMkLst>
            <pc:docMk/>
            <pc:sldMk cId="1934562572" sldId="297"/>
            <ac:spMk id="2" creationId="{D562CE46-406D-FEBA-38BB-0C46374DB272}"/>
          </ac:spMkLst>
        </pc:spChg>
        <pc:spChg chg="mod">
          <ac:chgData name="Duncan Petty" userId="31cdadfa06b855ee" providerId="LiveId" clId="{EAE25220-1A8B-4FDE-90FB-6D996C0AEDB4}" dt="2022-08-22T16:59:47.611" v="7534" actId="27636"/>
          <ac:spMkLst>
            <pc:docMk/>
            <pc:sldMk cId="1934562572" sldId="297"/>
            <ac:spMk id="3" creationId="{612CE53A-D6EA-1A92-5B8F-A9FB2714C9A6}"/>
          </ac:spMkLst>
        </pc:spChg>
      </pc:sldChg>
      <pc:sldChg chg="modSp new del mod ord">
        <pc:chgData name="Duncan Petty" userId="31cdadfa06b855ee" providerId="LiveId" clId="{EAE25220-1A8B-4FDE-90FB-6D996C0AEDB4}" dt="2022-09-30T14:47:53.682" v="9279" actId="47"/>
        <pc:sldMkLst>
          <pc:docMk/>
          <pc:sldMk cId="2173213946" sldId="298"/>
        </pc:sldMkLst>
        <pc:spChg chg="mod">
          <ac:chgData name="Duncan Petty" userId="31cdadfa06b855ee" providerId="LiveId" clId="{EAE25220-1A8B-4FDE-90FB-6D996C0AEDB4}" dt="2022-08-22T16:59:52.310" v="7537" actId="1076"/>
          <ac:spMkLst>
            <pc:docMk/>
            <pc:sldMk cId="2173213946" sldId="298"/>
            <ac:spMk id="2" creationId="{10B8CAD0-1412-EC61-6CB8-422F7446B23E}"/>
          </ac:spMkLst>
        </pc:spChg>
        <pc:spChg chg="mod">
          <ac:chgData name="Duncan Petty" userId="31cdadfa06b855ee" providerId="LiveId" clId="{EAE25220-1A8B-4FDE-90FB-6D996C0AEDB4}" dt="2022-09-30T14:46:52.447" v="9278" actId="27636"/>
          <ac:spMkLst>
            <pc:docMk/>
            <pc:sldMk cId="2173213946" sldId="298"/>
            <ac:spMk id="3" creationId="{7FD08CD9-6A56-2D4E-3C5B-7874E975C387}"/>
          </ac:spMkLst>
        </pc:spChg>
      </pc:sldChg>
      <pc:sldChg chg="modSp new mod">
        <pc:chgData name="Duncan Petty" userId="31cdadfa06b855ee" providerId="LiveId" clId="{EAE25220-1A8B-4FDE-90FB-6D996C0AEDB4}" dt="2022-08-22T17:09:15.753" v="8426" actId="13926"/>
        <pc:sldMkLst>
          <pc:docMk/>
          <pc:sldMk cId="2878966806" sldId="299"/>
        </pc:sldMkLst>
        <pc:spChg chg="mod">
          <ac:chgData name="Duncan Petty" userId="31cdadfa06b855ee" providerId="LiveId" clId="{EAE25220-1A8B-4FDE-90FB-6D996C0AEDB4}" dt="2022-08-22T17:09:15.753" v="8426" actId="13926"/>
          <ac:spMkLst>
            <pc:docMk/>
            <pc:sldMk cId="2878966806" sldId="299"/>
            <ac:spMk id="2" creationId="{7A3D86F3-1377-D757-A836-6ED9DC8289F1}"/>
          </ac:spMkLst>
        </pc:spChg>
        <pc:spChg chg="mod">
          <ac:chgData name="Duncan Petty" userId="31cdadfa06b855ee" providerId="LiveId" clId="{EAE25220-1A8B-4FDE-90FB-6D996C0AEDB4}" dt="2022-08-22T17:09:10.483" v="8425" actId="13926"/>
          <ac:spMkLst>
            <pc:docMk/>
            <pc:sldMk cId="2878966806" sldId="299"/>
            <ac:spMk id="3" creationId="{89CD2D1F-D6F6-98AC-D8D6-3F76CDA647C4}"/>
          </ac:spMkLst>
        </pc:spChg>
      </pc:sldChg>
      <pc:sldChg chg="modSp new mod">
        <pc:chgData name="Duncan Petty" userId="31cdadfa06b855ee" providerId="LiveId" clId="{EAE25220-1A8B-4FDE-90FB-6D996C0AEDB4}" dt="2022-08-31T15:16:56.082" v="8585" actId="13926"/>
        <pc:sldMkLst>
          <pc:docMk/>
          <pc:sldMk cId="371427113" sldId="300"/>
        </pc:sldMkLst>
        <pc:spChg chg="mod">
          <ac:chgData name="Duncan Petty" userId="31cdadfa06b855ee" providerId="LiveId" clId="{EAE25220-1A8B-4FDE-90FB-6D996C0AEDB4}" dt="2022-08-31T15:15:37.109" v="8455" actId="13926"/>
          <ac:spMkLst>
            <pc:docMk/>
            <pc:sldMk cId="371427113" sldId="300"/>
            <ac:spMk id="2" creationId="{86829F7C-AB38-9629-F73E-03FEA12C35BC}"/>
          </ac:spMkLst>
        </pc:spChg>
        <pc:spChg chg="mod">
          <ac:chgData name="Duncan Petty" userId="31cdadfa06b855ee" providerId="LiveId" clId="{EAE25220-1A8B-4FDE-90FB-6D996C0AEDB4}" dt="2022-08-31T15:16:56.082" v="8585" actId="13926"/>
          <ac:spMkLst>
            <pc:docMk/>
            <pc:sldMk cId="371427113" sldId="300"/>
            <ac:spMk id="3" creationId="{349EEF0B-296E-FE12-39C2-896173F06BD2}"/>
          </ac:spMkLst>
        </pc:spChg>
      </pc:sldChg>
      <pc:sldChg chg="modSp new mod">
        <pc:chgData name="Duncan Petty" userId="31cdadfa06b855ee" providerId="LiveId" clId="{EAE25220-1A8B-4FDE-90FB-6D996C0AEDB4}" dt="2022-08-31T15:20:37.156" v="8872" actId="13926"/>
        <pc:sldMkLst>
          <pc:docMk/>
          <pc:sldMk cId="3826835675" sldId="301"/>
        </pc:sldMkLst>
        <pc:spChg chg="mod">
          <ac:chgData name="Duncan Petty" userId="31cdadfa06b855ee" providerId="LiveId" clId="{EAE25220-1A8B-4FDE-90FB-6D996C0AEDB4}" dt="2022-08-31T15:20:37.156" v="8872" actId="13926"/>
          <ac:spMkLst>
            <pc:docMk/>
            <pc:sldMk cId="3826835675" sldId="301"/>
            <ac:spMk id="3" creationId="{1F5ADD60-91BD-CA7C-0168-1F1A562F1BA7}"/>
          </ac:spMkLst>
        </pc:spChg>
      </pc:sldChg>
      <pc:sldChg chg="modSp new mod">
        <pc:chgData name="Duncan Petty" userId="31cdadfa06b855ee" providerId="LiveId" clId="{EAE25220-1A8B-4FDE-90FB-6D996C0AEDB4}" dt="2022-08-31T15:25:40.516" v="9240" actId="20577"/>
        <pc:sldMkLst>
          <pc:docMk/>
          <pc:sldMk cId="1256759749" sldId="302"/>
        </pc:sldMkLst>
        <pc:spChg chg="mod">
          <ac:chgData name="Duncan Petty" userId="31cdadfa06b855ee" providerId="LiveId" clId="{EAE25220-1A8B-4FDE-90FB-6D996C0AEDB4}" dt="2022-08-31T15:25:40.516" v="9240" actId="20577"/>
          <ac:spMkLst>
            <pc:docMk/>
            <pc:sldMk cId="1256759749" sldId="302"/>
            <ac:spMk id="3" creationId="{A1C0774C-9B75-A6B4-4C6C-B6CF72CBB869}"/>
          </ac:spMkLst>
        </pc:spChg>
      </pc:sldChg>
      <pc:sldChg chg="modSp new mod">
        <pc:chgData name="Duncan Petty" userId="31cdadfa06b855ee" providerId="LiveId" clId="{EAE25220-1A8B-4FDE-90FB-6D996C0AEDB4}" dt="2022-08-31T15:29:20.073" v="9276" actId="13926"/>
        <pc:sldMkLst>
          <pc:docMk/>
          <pc:sldMk cId="18704366" sldId="303"/>
        </pc:sldMkLst>
        <pc:spChg chg="mod">
          <ac:chgData name="Duncan Petty" userId="31cdadfa06b855ee" providerId="LiveId" clId="{EAE25220-1A8B-4FDE-90FB-6D996C0AEDB4}" dt="2022-08-31T15:27:05.780" v="9259" actId="13926"/>
          <ac:spMkLst>
            <pc:docMk/>
            <pc:sldMk cId="18704366" sldId="303"/>
            <ac:spMk id="2" creationId="{BD261C9F-0CE0-2592-139C-429FB06878E1}"/>
          </ac:spMkLst>
        </pc:spChg>
        <pc:spChg chg="mod">
          <ac:chgData name="Duncan Petty" userId="31cdadfa06b855ee" providerId="LiveId" clId="{EAE25220-1A8B-4FDE-90FB-6D996C0AEDB4}" dt="2022-08-31T15:29:20.073" v="9276" actId="13926"/>
          <ac:spMkLst>
            <pc:docMk/>
            <pc:sldMk cId="18704366" sldId="303"/>
            <ac:spMk id="3" creationId="{B5422627-9262-06BE-AF39-068CCC3F2315}"/>
          </ac:spMkLst>
        </pc:spChg>
      </pc:sldChg>
      <pc:sldChg chg="modSp new del mod">
        <pc:chgData name="Duncan Petty" userId="31cdadfa06b855ee" providerId="LiveId" clId="{EAE25220-1A8B-4FDE-90FB-6D996C0AEDB4}" dt="2022-09-30T14:49:20.018" v="9283" actId="47"/>
        <pc:sldMkLst>
          <pc:docMk/>
          <pc:sldMk cId="673983613" sldId="304"/>
        </pc:sldMkLst>
        <pc:spChg chg="mod">
          <ac:chgData name="Duncan Petty" userId="31cdadfa06b855ee" providerId="LiveId" clId="{EAE25220-1A8B-4FDE-90FB-6D996C0AEDB4}" dt="2022-09-30T14:49:11.481" v="9282" actId="27636"/>
          <ac:spMkLst>
            <pc:docMk/>
            <pc:sldMk cId="673983613" sldId="304"/>
            <ac:spMk id="3" creationId="{EE250D55-1EF0-258D-319F-8CE46DDC1B2A}"/>
          </ac:spMkLst>
        </pc:spChg>
      </pc:sldChg>
      <pc:sldMasterChg chg="setBg modSldLayout">
        <pc:chgData name="Duncan Petty" userId="31cdadfa06b855ee" providerId="LiveId" clId="{EAE25220-1A8B-4FDE-90FB-6D996C0AEDB4}" dt="2022-08-18T15:23:51.282" v="6029"/>
        <pc:sldMasterMkLst>
          <pc:docMk/>
          <pc:sldMasterMk cId="1014392046" sldId="2147483648"/>
        </pc:sldMasterMkLst>
        <pc:sldLayoutChg chg="setBg">
          <pc:chgData name="Duncan Petty" userId="31cdadfa06b855ee" providerId="LiveId" clId="{EAE25220-1A8B-4FDE-90FB-6D996C0AEDB4}" dt="2022-08-18T15:23:51.282" v="6029"/>
          <pc:sldLayoutMkLst>
            <pc:docMk/>
            <pc:sldMasterMk cId="1014392046" sldId="2147483648"/>
            <pc:sldLayoutMk cId="1828076765" sldId="2147483649"/>
          </pc:sldLayoutMkLst>
        </pc:sldLayoutChg>
        <pc:sldLayoutChg chg="setBg">
          <pc:chgData name="Duncan Petty" userId="31cdadfa06b855ee" providerId="LiveId" clId="{EAE25220-1A8B-4FDE-90FB-6D996C0AEDB4}" dt="2022-08-18T15:23:51.282" v="6029"/>
          <pc:sldLayoutMkLst>
            <pc:docMk/>
            <pc:sldMasterMk cId="1014392046" sldId="2147483648"/>
            <pc:sldLayoutMk cId="3586934570" sldId="2147483650"/>
          </pc:sldLayoutMkLst>
        </pc:sldLayoutChg>
        <pc:sldLayoutChg chg="setBg">
          <pc:chgData name="Duncan Petty" userId="31cdadfa06b855ee" providerId="LiveId" clId="{EAE25220-1A8B-4FDE-90FB-6D996C0AEDB4}" dt="2022-08-18T15:23:51.282" v="6029"/>
          <pc:sldLayoutMkLst>
            <pc:docMk/>
            <pc:sldMasterMk cId="1014392046" sldId="2147483648"/>
            <pc:sldLayoutMk cId="3442955369" sldId="2147483651"/>
          </pc:sldLayoutMkLst>
        </pc:sldLayoutChg>
        <pc:sldLayoutChg chg="setBg">
          <pc:chgData name="Duncan Petty" userId="31cdadfa06b855ee" providerId="LiveId" clId="{EAE25220-1A8B-4FDE-90FB-6D996C0AEDB4}" dt="2022-08-18T15:23:51.282" v="6029"/>
          <pc:sldLayoutMkLst>
            <pc:docMk/>
            <pc:sldMasterMk cId="1014392046" sldId="2147483648"/>
            <pc:sldLayoutMk cId="2726472509" sldId="2147483652"/>
          </pc:sldLayoutMkLst>
        </pc:sldLayoutChg>
        <pc:sldLayoutChg chg="setBg">
          <pc:chgData name="Duncan Petty" userId="31cdadfa06b855ee" providerId="LiveId" clId="{EAE25220-1A8B-4FDE-90FB-6D996C0AEDB4}" dt="2022-08-18T15:23:51.282" v="6029"/>
          <pc:sldLayoutMkLst>
            <pc:docMk/>
            <pc:sldMasterMk cId="1014392046" sldId="2147483648"/>
            <pc:sldLayoutMk cId="2348367057" sldId="2147483653"/>
          </pc:sldLayoutMkLst>
        </pc:sldLayoutChg>
        <pc:sldLayoutChg chg="setBg">
          <pc:chgData name="Duncan Petty" userId="31cdadfa06b855ee" providerId="LiveId" clId="{EAE25220-1A8B-4FDE-90FB-6D996C0AEDB4}" dt="2022-08-18T15:23:51.282" v="6029"/>
          <pc:sldLayoutMkLst>
            <pc:docMk/>
            <pc:sldMasterMk cId="1014392046" sldId="2147483648"/>
            <pc:sldLayoutMk cId="2832623380" sldId="2147483654"/>
          </pc:sldLayoutMkLst>
        </pc:sldLayoutChg>
        <pc:sldLayoutChg chg="setBg">
          <pc:chgData name="Duncan Petty" userId="31cdadfa06b855ee" providerId="LiveId" clId="{EAE25220-1A8B-4FDE-90FB-6D996C0AEDB4}" dt="2022-08-18T15:23:51.282" v="6029"/>
          <pc:sldLayoutMkLst>
            <pc:docMk/>
            <pc:sldMasterMk cId="1014392046" sldId="2147483648"/>
            <pc:sldLayoutMk cId="1037630066" sldId="2147483655"/>
          </pc:sldLayoutMkLst>
        </pc:sldLayoutChg>
        <pc:sldLayoutChg chg="setBg">
          <pc:chgData name="Duncan Petty" userId="31cdadfa06b855ee" providerId="LiveId" clId="{EAE25220-1A8B-4FDE-90FB-6D996C0AEDB4}" dt="2022-08-18T15:23:51.282" v="6029"/>
          <pc:sldLayoutMkLst>
            <pc:docMk/>
            <pc:sldMasterMk cId="1014392046" sldId="2147483648"/>
            <pc:sldLayoutMk cId="3994444795" sldId="2147483656"/>
          </pc:sldLayoutMkLst>
        </pc:sldLayoutChg>
        <pc:sldLayoutChg chg="setBg">
          <pc:chgData name="Duncan Petty" userId="31cdadfa06b855ee" providerId="LiveId" clId="{EAE25220-1A8B-4FDE-90FB-6D996C0AEDB4}" dt="2022-08-18T15:23:51.282" v="6029"/>
          <pc:sldLayoutMkLst>
            <pc:docMk/>
            <pc:sldMasterMk cId="1014392046" sldId="2147483648"/>
            <pc:sldLayoutMk cId="2455677209" sldId="2147483657"/>
          </pc:sldLayoutMkLst>
        </pc:sldLayoutChg>
        <pc:sldLayoutChg chg="setBg">
          <pc:chgData name="Duncan Petty" userId="31cdadfa06b855ee" providerId="LiveId" clId="{EAE25220-1A8B-4FDE-90FB-6D996C0AEDB4}" dt="2022-08-18T15:23:51.282" v="6029"/>
          <pc:sldLayoutMkLst>
            <pc:docMk/>
            <pc:sldMasterMk cId="1014392046" sldId="2147483648"/>
            <pc:sldLayoutMk cId="3695027621" sldId="2147483658"/>
          </pc:sldLayoutMkLst>
        </pc:sldLayoutChg>
        <pc:sldLayoutChg chg="setBg">
          <pc:chgData name="Duncan Petty" userId="31cdadfa06b855ee" providerId="LiveId" clId="{EAE25220-1A8B-4FDE-90FB-6D996C0AEDB4}" dt="2022-08-18T15:23:51.282" v="6029"/>
          <pc:sldLayoutMkLst>
            <pc:docMk/>
            <pc:sldMasterMk cId="1014392046" sldId="2147483648"/>
            <pc:sldLayoutMk cId="53318855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52B2-35A7-40FB-C431-C5ED2DE5B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6C23D-55DE-18BC-48DE-181EA16FC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F1DAE4-5F77-122B-5F9D-20E16FF50D74}"/>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A134D728-1FD8-D218-3385-57D5213FC3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EFC83-F5AC-EE4B-80F0-C4738F836AEA}"/>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182807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FEA-4401-33C7-EA26-B267F56941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B853BE-6265-A3F7-3723-54D0BDF76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AEB4B-201E-1B01-E27C-489F51EBAEC9}"/>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5FA96211-D74F-0643-4213-5C925E93C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F7942-6889-5621-E6CD-2C2C60CE17A5}"/>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369502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A7928-29A3-B132-7CF4-C3410E0764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B96289-076E-47E1-3D3A-97653AB0E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40169-AE89-16CD-4032-1F714D5C4655}"/>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6C240065-5384-806A-1C9F-60DDCF6C75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A0777-06AD-0634-884A-E7ACB6E57B94}"/>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53318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3657-C669-AF4F-352E-BBE7B9DC3A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475386-0A24-F946-4B76-1AAD2CCF8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3F3DBB-51C9-0DF9-D5F9-D7412482BF15}"/>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1396C876-AF3D-83C3-3169-D2C3CF195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FE7B4-FB42-FEDB-B727-5F4BC393D91D}"/>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35869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2BA8-4523-0497-6FA8-C2EF56DD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278C80-7917-1763-AE76-DD51E7D01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7216B-ABC8-9579-E746-5E4270A13570}"/>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D82322AE-999C-5B27-86C4-61B8D309A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02AFE-61AF-FFB7-5E25-CAB6CE5EBF44}"/>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344295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30F4-E94A-D2D3-FA41-E4117209AC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AAB70C-5BC2-6CA6-F27E-8E648B56EA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D18AF2-4EEB-C7AB-887A-1BF2BE1189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8C9390-712B-21EE-4B7A-0488E351175C}"/>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6" name="Footer Placeholder 5">
            <a:extLst>
              <a:ext uri="{FF2B5EF4-FFF2-40B4-BE49-F238E27FC236}">
                <a16:creationId xmlns:a16="http://schemas.microsoft.com/office/drawing/2014/main" id="{1784D489-E905-53D1-B703-F7BF20E78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73927D-8A2E-6042-3019-B681AAACF6B3}"/>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272647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F2B6-63EE-2BDA-5195-55365569C4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807F7E-A647-3DFF-AEF4-C327B53CD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12838-108F-6749-66C0-F81246F6E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8BB182-7E02-F9AD-FEA6-C63BD38AB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4F8E6-394B-5233-F1EB-3A68BF2A0C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8ECE81-E03A-4DF3-0A37-EA5E987DC952}"/>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8" name="Footer Placeholder 7">
            <a:extLst>
              <a:ext uri="{FF2B5EF4-FFF2-40B4-BE49-F238E27FC236}">
                <a16:creationId xmlns:a16="http://schemas.microsoft.com/office/drawing/2014/main" id="{621FD249-681A-EB19-2D17-5C6CCA4B89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D8A972-91ED-B521-7719-CC2DF6DF6665}"/>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234836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C148-9E19-02B7-3038-7F7CBEBC7D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40F542-E5E6-1C38-0E4C-FEC99FCF26D6}"/>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4" name="Footer Placeholder 3">
            <a:extLst>
              <a:ext uri="{FF2B5EF4-FFF2-40B4-BE49-F238E27FC236}">
                <a16:creationId xmlns:a16="http://schemas.microsoft.com/office/drawing/2014/main" id="{7232EDF2-026F-5CBB-EA6E-045FC55E5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D59C4-2F65-0657-EE1F-1A77B8C3D124}"/>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283262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F957D-5DC8-4907-2D4C-E48A49596079}"/>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3" name="Footer Placeholder 2">
            <a:extLst>
              <a:ext uri="{FF2B5EF4-FFF2-40B4-BE49-F238E27FC236}">
                <a16:creationId xmlns:a16="http://schemas.microsoft.com/office/drawing/2014/main" id="{6DC4D897-F0C9-6250-677D-48527A189F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8BE3AE-C913-0751-961B-448633E86380}"/>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103763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625B-BED9-34E4-5A90-AD06EFB62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24FA53-AC9C-0009-9CE6-503C2EA12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57EC6C-F73B-EA31-7139-096C6A67A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DD7944-7FE2-B453-D668-B05E52B01C0C}"/>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6" name="Footer Placeholder 5">
            <a:extLst>
              <a:ext uri="{FF2B5EF4-FFF2-40B4-BE49-F238E27FC236}">
                <a16:creationId xmlns:a16="http://schemas.microsoft.com/office/drawing/2014/main" id="{4A93D27E-944B-532B-652C-4639A30FA1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7AC79B-2737-1C49-84B3-9299BE8B6333}"/>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399444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62ED-E809-F546-3656-5CF1F3977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E9E0FA-CBA9-7348-A073-8FB3A9B95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605489-9D79-682B-DC83-7DC0F6F25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F587B-261F-036C-3535-302AE0B21C4B}"/>
              </a:ext>
            </a:extLst>
          </p:cNvPr>
          <p:cNvSpPr>
            <a:spLocks noGrp="1"/>
          </p:cNvSpPr>
          <p:nvPr>
            <p:ph type="dt" sz="half" idx="10"/>
          </p:nvPr>
        </p:nvSpPr>
        <p:spPr/>
        <p:txBody>
          <a:bodyPr/>
          <a:lstStyle/>
          <a:p>
            <a:fld id="{2184183F-DEB7-4420-B48A-47A241FFF2C9}" type="datetimeFigureOut">
              <a:rPr lang="en-GB" smtClean="0"/>
              <a:t>30/09/2022</a:t>
            </a:fld>
            <a:endParaRPr lang="en-GB"/>
          </a:p>
        </p:txBody>
      </p:sp>
      <p:sp>
        <p:nvSpPr>
          <p:cNvPr id="6" name="Footer Placeholder 5">
            <a:extLst>
              <a:ext uri="{FF2B5EF4-FFF2-40B4-BE49-F238E27FC236}">
                <a16:creationId xmlns:a16="http://schemas.microsoft.com/office/drawing/2014/main" id="{F5C3E6CF-D9E8-1428-57CA-5DC3A48DC8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6AD8CB-01C0-0F59-5CF1-4936696BE6F5}"/>
              </a:ext>
            </a:extLst>
          </p:cNvPr>
          <p:cNvSpPr>
            <a:spLocks noGrp="1"/>
          </p:cNvSpPr>
          <p:nvPr>
            <p:ph type="sldNum" sz="quarter" idx="12"/>
          </p:nvPr>
        </p:nvSpPr>
        <p:spPr/>
        <p:txBody>
          <a:bodyPr/>
          <a:lstStyle/>
          <a:p>
            <a:fld id="{6ACCC4A8-6036-456B-A4B3-A49DA5D243DC}" type="slidenum">
              <a:rPr lang="en-GB" smtClean="0"/>
              <a:t>‹#›</a:t>
            </a:fld>
            <a:endParaRPr lang="en-GB"/>
          </a:p>
        </p:txBody>
      </p:sp>
    </p:spTree>
    <p:extLst>
      <p:ext uri="{BB962C8B-B14F-4D97-AF65-F5344CB8AC3E}">
        <p14:creationId xmlns:p14="http://schemas.microsoft.com/office/powerpoint/2010/main" val="245567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D4E1E-2441-C593-7B6F-A02A48CD5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BCBC3F-138C-DF36-14AF-8AAF2A39C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8B07F-39C4-2980-E9E6-B0A1F81B7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183F-DEB7-4420-B48A-47A241FFF2C9}" type="datetimeFigureOut">
              <a:rPr lang="en-GB" smtClean="0"/>
              <a:t>30/09/2022</a:t>
            </a:fld>
            <a:endParaRPr lang="en-GB"/>
          </a:p>
        </p:txBody>
      </p:sp>
      <p:sp>
        <p:nvSpPr>
          <p:cNvPr id="5" name="Footer Placeholder 4">
            <a:extLst>
              <a:ext uri="{FF2B5EF4-FFF2-40B4-BE49-F238E27FC236}">
                <a16:creationId xmlns:a16="http://schemas.microsoft.com/office/drawing/2014/main" id="{8674F142-054B-3209-701D-22BD27DB9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C113E3-0765-F68E-D125-D927FFA47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CC4A8-6036-456B-A4B3-A49DA5D243DC}" type="slidenum">
              <a:rPr lang="en-GB" smtClean="0"/>
              <a:t>‹#›</a:t>
            </a:fld>
            <a:endParaRPr lang="en-GB"/>
          </a:p>
        </p:txBody>
      </p:sp>
    </p:spTree>
    <p:extLst>
      <p:ext uri="{BB962C8B-B14F-4D97-AF65-F5344CB8AC3E}">
        <p14:creationId xmlns:p14="http://schemas.microsoft.com/office/powerpoint/2010/main" val="101439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3-HZ3L8XFS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3BC-F09B-767F-8493-E681A62EED51}"/>
              </a:ext>
            </a:extLst>
          </p:cNvPr>
          <p:cNvSpPr>
            <a:spLocks noGrp="1"/>
          </p:cNvSpPr>
          <p:nvPr>
            <p:ph type="ctrTitle"/>
          </p:nvPr>
        </p:nvSpPr>
        <p:spPr>
          <a:xfrm>
            <a:off x="1949570" y="1122363"/>
            <a:ext cx="8718430" cy="2387600"/>
          </a:xfrm>
        </p:spPr>
        <p:txBody>
          <a:bodyPr/>
          <a:lstStyle/>
          <a:p>
            <a:pPr algn="l"/>
            <a:r>
              <a:rPr lang="en-GB" dirty="0">
                <a:highlight>
                  <a:srgbClr val="FFFF00"/>
                </a:highlight>
              </a:rPr>
              <a:t>This Land Is Your Land ….</a:t>
            </a:r>
          </a:p>
        </p:txBody>
      </p:sp>
      <p:sp>
        <p:nvSpPr>
          <p:cNvPr id="3" name="Subtitle 2">
            <a:extLst>
              <a:ext uri="{FF2B5EF4-FFF2-40B4-BE49-F238E27FC236}">
                <a16:creationId xmlns:a16="http://schemas.microsoft.com/office/drawing/2014/main" id="{7FE2477B-BA77-877E-89E5-DB91CB00964E}"/>
              </a:ext>
            </a:extLst>
          </p:cNvPr>
          <p:cNvSpPr>
            <a:spLocks noGrp="1"/>
          </p:cNvSpPr>
          <p:nvPr>
            <p:ph type="subTitle" idx="1"/>
          </p:nvPr>
        </p:nvSpPr>
        <p:spPr/>
        <p:txBody>
          <a:bodyPr/>
          <a:lstStyle/>
          <a:p>
            <a:r>
              <a:rPr lang="en-GB" dirty="0">
                <a:highlight>
                  <a:srgbClr val="FFFF00"/>
                </a:highlight>
                <a:hlinkClick r:id="rId2"/>
              </a:rPr>
              <a:t>https://www.youtube.com/watch?v=3-HZ3L8XFSM</a:t>
            </a:r>
            <a:r>
              <a:rPr lang="en-GB" dirty="0">
                <a:highlight>
                  <a:srgbClr val="FFFF00"/>
                </a:highlight>
              </a:rPr>
              <a:t> </a:t>
            </a:r>
          </a:p>
        </p:txBody>
      </p:sp>
    </p:spTree>
    <p:extLst>
      <p:ext uri="{BB962C8B-B14F-4D97-AF65-F5344CB8AC3E}">
        <p14:creationId xmlns:p14="http://schemas.microsoft.com/office/powerpoint/2010/main" val="421509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73B8-ECE5-4DF8-B554-AE31046E68E3}"/>
              </a:ext>
            </a:extLst>
          </p:cNvPr>
          <p:cNvSpPr>
            <a:spLocks noGrp="1"/>
          </p:cNvSpPr>
          <p:nvPr>
            <p:ph type="title"/>
          </p:nvPr>
        </p:nvSpPr>
        <p:spPr>
          <a:xfrm>
            <a:off x="1408980" y="365125"/>
            <a:ext cx="9944819" cy="1325563"/>
          </a:xfrm>
        </p:spPr>
        <p:txBody>
          <a:bodyPr>
            <a:normAutofit/>
          </a:bodyPr>
          <a:lstStyle/>
          <a:p>
            <a:r>
              <a:rPr lang="en-GB" sz="3200" b="1" dirty="0">
                <a:highlight>
                  <a:srgbClr val="FFFF00"/>
                </a:highlight>
              </a:rPr>
              <a:t>Critical importance of obedience in the Promised Land</a:t>
            </a:r>
          </a:p>
        </p:txBody>
      </p:sp>
      <p:sp>
        <p:nvSpPr>
          <p:cNvPr id="3" name="Content Placeholder 2">
            <a:extLst>
              <a:ext uri="{FF2B5EF4-FFF2-40B4-BE49-F238E27FC236}">
                <a16:creationId xmlns:a16="http://schemas.microsoft.com/office/drawing/2014/main" id="{85EA30DC-0705-A170-324F-E77BD51A8ABD}"/>
              </a:ext>
            </a:extLst>
          </p:cNvPr>
          <p:cNvSpPr>
            <a:spLocks noGrp="1"/>
          </p:cNvSpPr>
          <p:nvPr>
            <p:ph idx="1"/>
          </p:nvPr>
        </p:nvSpPr>
        <p:spPr>
          <a:xfrm>
            <a:off x="838200" y="1408980"/>
            <a:ext cx="10515600" cy="5244861"/>
          </a:xfrm>
          <a:solidFill>
            <a:schemeClr val="bg1"/>
          </a:solidFill>
        </p:spPr>
        <p:txBody>
          <a:bodyPr>
            <a:normAutofit fontScale="92500" lnSpcReduction="10000"/>
          </a:bodyPr>
          <a:lstStyle/>
          <a:p>
            <a:pPr marL="0" indent="0">
              <a:buNone/>
            </a:pPr>
            <a:r>
              <a:rPr lang="en-GB" dirty="0"/>
              <a:t>Moses, at the end of his life, urges the Israelites always to remember the Lord and his commands; enjoyment of the land is dependent upon the people’s obedience </a:t>
            </a:r>
          </a:p>
          <a:p>
            <a:pPr marL="0" indent="0">
              <a:buNone/>
            </a:pPr>
            <a:r>
              <a:rPr lang="en-GB" dirty="0"/>
              <a:t>(</a:t>
            </a:r>
            <a:r>
              <a:rPr lang="en-GB" b="1" dirty="0"/>
              <a:t>Deut. 5:32-33 </a:t>
            </a:r>
            <a:r>
              <a:rPr lang="en-GB" i="1" dirty="0"/>
              <a:t>“32 So be careful to do what the Lord your God has commanded you; do not turn aside to the right or to the left. 33 Walk in obedience to all that the Lord your God has commanded you, so that you may live and prosper and prolong your days in the land that you will possess.”</a:t>
            </a:r>
          </a:p>
          <a:p>
            <a:pPr marL="0" indent="0">
              <a:buNone/>
            </a:pPr>
            <a:r>
              <a:rPr lang="en-GB" b="1" dirty="0"/>
              <a:t>and also 6:10-12 </a:t>
            </a:r>
            <a:r>
              <a:rPr lang="en-GB" i="1" dirty="0"/>
              <a:t>“10 When the Lord your God brings you into the land he swore to your fathers, to Abraham, Isaac and Jacob, to give you—a land with large, flourishing cities you did not build, 11 houses filled with all kinds of good things you did not provide, wells you did not dig, and vineyards and olive groves you did not plant—then when you eat and are satisfied, 12 be careful that you do not forget the Lord, who brought you out of Egypt, out of the land of slavery.”</a:t>
            </a:r>
            <a:r>
              <a:rPr lang="en-GB" dirty="0"/>
              <a:t>)</a:t>
            </a:r>
          </a:p>
        </p:txBody>
      </p:sp>
    </p:spTree>
    <p:extLst>
      <p:ext uri="{BB962C8B-B14F-4D97-AF65-F5344CB8AC3E}">
        <p14:creationId xmlns:p14="http://schemas.microsoft.com/office/powerpoint/2010/main" val="15337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2D73-5D55-75F8-56F2-81EAC3CB8C71}"/>
              </a:ext>
            </a:extLst>
          </p:cNvPr>
          <p:cNvSpPr>
            <a:spLocks noGrp="1"/>
          </p:cNvSpPr>
          <p:nvPr>
            <p:ph type="title"/>
          </p:nvPr>
        </p:nvSpPr>
        <p:spPr/>
        <p:txBody>
          <a:bodyPr/>
          <a:lstStyle/>
          <a:p>
            <a:r>
              <a:rPr lang="en-GB" dirty="0">
                <a:highlight>
                  <a:srgbClr val="FFFF00"/>
                </a:highlight>
              </a:rPr>
              <a:t>Israel’s system in the land of Canaan</a:t>
            </a:r>
          </a:p>
        </p:txBody>
      </p:sp>
      <p:sp>
        <p:nvSpPr>
          <p:cNvPr id="3" name="Content Placeholder 2">
            <a:extLst>
              <a:ext uri="{FF2B5EF4-FFF2-40B4-BE49-F238E27FC236}">
                <a16:creationId xmlns:a16="http://schemas.microsoft.com/office/drawing/2014/main" id="{2D9B9467-7534-8929-21DC-19C87CFF249E}"/>
              </a:ext>
            </a:extLst>
          </p:cNvPr>
          <p:cNvSpPr>
            <a:spLocks noGrp="1"/>
          </p:cNvSpPr>
          <p:nvPr>
            <p:ph idx="1"/>
          </p:nvPr>
        </p:nvSpPr>
        <p:spPr>
          <a:xfrm>
            <a:off x="838200" y="2691441"/>
            <a:ext cx="10117347" cy="1926567"/>
          </a:xfrm>
          <a:solidFill>
            <a:schemeClr val="bg1"/>
          </a:solidFill>
        </p:spPr>
        <p:txBody>
          <a:bodyPr>
            <a:normAutofit/>
          </a:bodyPr>
          <a:lstStyle/>
          <a:p>
            <a:pPr marL="0" indent="0">
              <a:buNone/>
            </a:pPr>
            <a:r>
              <a:rPr lang="en-GB" sz="3600" dirty="0">
                <a:highlight>
                  <a:srgbClr val="FFFF00"/>
                </a:highlight>
              </a:rPr>
              <a:t>* Unmistakably different from before</a:t>
            </a:r>
          </a:p>
          <a:p>
            <a:pPr marL="0" indent="0">
              <a:buNone/>
            </a:pPr>
            <a:r>
              <a:rPr lang="en-GB" sz="3600" dirty="0">
                <a:highlight>
                  <a:srgbClr val="FFFF00"/>
                </a:highlight>
              </a:rPr>
              <a:t>* Canaanite system was similar to feudalism</a:t>
            </a:r>
          </a:p>
          <a:p>
            <a:pPr marL="0" indent="0">
              <a:buNone/>
            </a:pPr>
            <a:r>
              <a:rPr lang="en-GB" sz="3600" dirty="0">
                <a:highlight>
                  <a:srgbClr val="FFFF00"/>
                </a:highlight>
              </a:rPr>
              <a:t>* Land was owned by the kings of each little city state</a:t>
            </a:r>
          </a:p>
        </p:txBody>
      </p:sp>
    </p:spTree>
    <p:extLst>
      <p:ext uri="{BB962C8B-B14F-4D97-AF65-F5344CB8AC3E}">
        <p14:creationId xmlns:p14="http://schemas.microsoft.com/office/powerpoint/2010/main" val="395318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31BF-1C32-0976-9648-2DC52EF729C1}"/>
              </a:ext>
            </a:extLst>
          </p:cNvPr>
          <p:cNvSpPr>
            <a:spLocks noGrp="1"/>
          </p:cNvSpPr>
          <p:nvPr>
            <p:ph type="title"/>
          </p:nvPr>
        </p:nvSpPr>
        <p:spPr>
          <a:xfrm>
            <a:off x="838200" y="-241541"/>
            <a:ext cx="10515600" cy="40544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56690E2C-826D-7B29-3D3D-1B1F4A5B2CCD}"/>
              </a:ext>
            </a:extLst>
          </p:cNvPr>
          <p:cNvSpPr>
            <a:spLocks noGrp="1"/>
          </p:cNvSpPr>
          <p:nvPr>
            <p:ph idx="1"/>
          </p:nvPr>
        </p:nvSpPr>
        <p:spPr>
          <a:xfrm>
            <a:off x="838200" y="437072"/>
            <a:ext cx="10515600" cy="6257025"/>
          </a:xfrm>
        </p:spPr>
        <p:txBody>
          <a:bodyPr>
            <a:normAutofit lnSpcReduction="10000"/>
          </a:bodyPr>
          <a:lstStyle/>
          <a:p>
            <a:pPr marL="0" indent="0">
              <a:buNone/>
            </a:pPr>
            <a:r>
              <a:rPr lang="en-GB" dirty="0">
                <a:highlight>
                  <a:srgbClr val="FFFF00"/>
                </a:highlight>
              </a:rPr>
              <a:t>* The bulk of the population were tenant serfs, paying taxes and owing military service (</a:t>
            </a:r>
            <a:r>
              <a:rPr lang="en-GB" b="1" dirty="0">
                <a:highlight>
                  <a:srgbClr val="FFFF00"/>
                </a:highlight>
              </a:rPr>
              <a:t>1 Samuel 8:10-18 </a:t>
            </a:r>
            <a:r>
              <a:rPr lang="en-GB" i="1" dirty="0">
                <a:highlight>
                  <a:srgbClr val="FFFF00"/>
                </a:highlight>
              </a:rPr>
              <a:t>“10 Samuel told all the words of the Lord to the people who were asking him for a king. 11 He said, “This is what the king who will reign over you will claim as his rights: He will take your sons and make them serve with his chariots and horses, and they will run in front of his chariots. 12 Some he will assign to be commanders of thousands and commanders of fifties, and others to </a:t>
            </a:r>
            <a:r>
              <a:rPr lang="en-GB" i="1" dirty="0" err="1">
                <a:highlight>
                  <a:srgbClr val="FFFF00"/>
                </a:highlight>
              </a:rPr>
              <a:t>plow</a:t>
            </a:r>
            <a:r>
              <a:rPr lang="en-GB" i="1" dirty="0">
                <a:highlight>
                  <a:srgbClr val="FFFF00"/>
                </a:highlight>
              </a:rPr>
              <a:t> his ground and reap his harvest, and still others to make weapons of war and equipment for his chariots. 13 He will take your daughters to be perfumers and cooks and bakers. 14 He will take the best of your fields and vineyards and olive groves and give them to his attendants. 15 He will take a tenth of your grain and of your vintage and give it to his officials and attendants. 16 Your male and female servants and the best of your cattle and donkeys he will take for his own use. 17 He will take a tenth of your flocks, and you yourselves will become his slaves. 18 When that day comes, you will cry out for relief from the king you have chosen, but the Lord will not answer you in that day.”</a:t>
            </a:r>
            <a:r>
              <a:rPr lang="en-GB" dirty="0">
                <a:highlight>
                  <a:srgbClr val="FFFF00"/>
                </a:highlight>
              </a:rPr>
              <a:t>)</a:t>
            </a:r>
          </a:p>
          <a:p>
            <a:pPr marL="0" indent="0">
              <a:buNone/>
            </a:pPr>
            <a:endParaRPr lang="en-GB" dirty="0"/>
          </a:p>
        </p:txBody>
      </p:sp>
    </p:spTree>
    <p:extLst>
      <p:ext uri="{BB962C8B-B14F-4D97-AF65-F5344CB8AC3E}">
        <p14:creationId xmlns:p14="http://schemas.microsoft.com/office/powerpoint/2010/main" val="55065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48E6-0C84-0BD0-8E78-EF74B5D5F0BD}"/>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C80A3385-33B8-F412-45BD-B7F3A531D1EA}"/>
              </a:ext>
            </a:extLst>
          </p:cNvPr>
          <p:cNvSpPr>
            <a:spLocks noGrp="1"/>
          </p:cNvSpPr>
          <p:nvPr>
            <p:ph idx="1"/>
          </p:nvPr>
        </p:nvSpPr>
        <p:spPr>
          <a:xfrm>
            <a:off x="838200" y="1035170"/>
            <a:ext cx="10515600" cy="5532407"/>
          </a:xfrm>
          <a:solidFill>
            <a:schemeClr val="bg1"/>
          </a:solidFill>
        </p:spPr>
        <p:txBody>
          <a:bodyPr>
            <a:normAutofit/>
          </a:bodyPr>
          <a:lstStyle/>
          <a:p>
            <a:pPr marL="0" indent="0">
              <a:buNone/>
            </a:pPr>
            <a:r>
              <a:rPr lang="en-GB" sz="3200" dirty="0">
                <a:highlight>
                  <a:srgbClr val="FFFF00"/>
                </a:highlight>
              </a:rPr>
              <a:t>Israel’s system was founded on equitable distribution of land</a:t>
            </a:r>
          </a:p>
          <a:p>
            <a:pPr marL="0" indent="0">
              <a:buNone/>
            </a:pPr>
            <a:r>
              <a:rPr lang="en-GB" sz="3200" dirty="0">
                <a:highlight>
                  <a:srgbClr val="FFFF00"/>
                </a:highlight>
              </a:rPr>
              <a:t>The basic unit of ownership was the extended family</a:t>
            </a:r>
          </a:p>
          <a:p>
            <a:pPr marL="0" indent="0">
              <a:buNone/>
            </a:pPr>
            <a:r>
              <a:rPr lang="en-GB" sz="3200" dirty="0">
                <a:highlight>
                  <a:srgbClr val="FFFF00"/>
                </a:highlight>
              </a:rPr>
              <a:t>… which was the smallest social unit in the system of clans and tribes</a:t>
            </a:r>
          </a:p>
          <a:p>
            <a:pPr marL="0" indent="0">
              <a:buNone/>
            </a:pPr>
            <a:r>
              <a:rPr lang="en-GB" sz="3200" dirty="0">
                <a:highlight>
                  <a:srgbClr val="FFFF00"/>
                </a:highlight>
              </a:rPr>
              <a:t>Allotments of land were in proportion to the size of the tribes (</a:t>
            </a:r>
            <a:r>
              <a:rPr lang="en-GB" sz="3200" b="1" dirty="0">
                <a:highlight>
                  <a:srgbClr val="FFFF00"/>
                </a:highlight>
              </a:rPr>
              <a:t>Numbers 33:53-54 </a:t>
            </a:r>
            <a:r>
              <a:rPr lang="en-GB" sz="3200" i="1" dirty="0">
                <a:highlight>
                  <a:srgbClr val="FFFF00"/>
                </a:highlight>
              </a:rPr>
              <a:t>“53 Take possession of the land and settle in it, for I have given you the land to possess. 54 Distribute the land by lot, according to your clans. To a larger group give a larger inheritance, and to a smaller group a smaller one. Whatever falls to them by lot will be theirs. Distribute it according to your ancestral tribes.”</a:t>
            </a:r>
            <a:r>
              <a:rPr lang="en-GB" sz="3200" dirty="0">
                <a:highlight>
                  <a:srgbClr val="FFFF00"/>
                </a:highlight>
              </a:rPr>
              <a:t>)</a:t>
            </a:r>
          </a:p>
        </p:txBody>
      </p:sp>
    </p:spTree>
    <p:extLst>
      <p:ext uri="{BB962C8B-B14F-4D97-AF65-F5344CB8AC3E}">
        <p14:creationId xmlns:p14="http://schemas.microsoft.com/office/powerpoint/2010/main" val="189839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A03F-B13D-8505-D08A-2C33BA744D7C}"/>
              </a:ext>
            </a:extLst>
          </p:cNvPr>
          <p:cNvSpPr>
            <a:spLocks noGrp="1"/>
          </p:cNvSpPr>
          <p:nvPr>
            <p:ph type="title"/>
          </p:nvPr>
        </p:nvSpPr>
        <p:spPr>
          <a:xfrm>
            <a:off x="838200" y="365126"/>
            <a:ext cx="10515600" cy="509018"/>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650A7626-D33F-9531-4BFB-3081F6ADF523}"/>
              </a:ext>
            </a:extLst>
          </p:cNvPr>
          <p:cNvSpPr>
            <a:spLocks noGrp="1"/>
          </p:cNvSpPr>
          <p:nvPr>
            <p:ph idx="1"/>
          </p:nvPr>
        </p:nvSpPr>
        <p:spPr>
          <a:xfrm>
            <a:off x="838200" y="1311214"/>
            <a:ext cx="10515600" cy="5181659"/>
          </a:xfrm>
        </p:spPr>
        <p:txBody>
          <a:bodyPr/>
          <a:lstStyle/>
          <a:p>
            <a:pPr marL="0" indent="0">
              <a:buNone/>
            </a:pPr>
            <a:r>
              <a:rPr lang="en-GB" sz="3200" dirty="0">
                <a:highlight>
                  <a:srgbClr val="FFFF00"/>
                </a:highlight>
              </a:rPr>
              <a:t>The description of the division of territory after the conquest specifies that the land was shared out ‘according to clans/families’ (see also </a:t>
            </a:r>
            <a:r>
              <a:rPr lang="en-GB" sz="3200" b="1" dirty="0">
                <a:highlight>
                  <a:srgbClr val="FFFF00"/>
                </a:highlight>
              </a:rPr>
              <a:t>Joshua 13-19</a:t>
            </a:r>
            <a:r>
              <a:rPr lang="en-GB" sz="3200" dirty="0">
                <a:highlight>
                  <a:srgbClr val="FFFF00"/>
                </a:highlight>
              </a:rPr>
              <a:t>)</a:t>
            </a:r>
          </a:p>
          <a:p>
            <a:pPr marL="0" indent="0">
              <a:buNone/>
            </a:pPr>
            <a:r>
              <a:rPr lang="en-GB" sz="3200" dirty="0">
                <a:highlight>
                  <a:srgbClr val="FFFF00"/>
                </a:highlight>
              </a:rPr>
              <a:t>Also </a:t>
            </a:r>
            <a:r>
              <a:rPr lang="en-GB" sz="3200" b="1" dirty="0">
                <a:highlight>
                  <a:srgbClr val="FFFF00"/>
                </a:highlight>
              </a:rPr>
              <a:t>Jos. 23:4-5 </a:t>
            </a:r>
            <a:r>
              <a:rPr lang="en-GB" sz="3200" i="1" dirty="0">
                <a:highlight>
                  <a:srgbClr val="FFFF00"/>
                </a:highlight>
              </a:rPr>
              <a:t>“4 Remember how I have allotted as an inheritance for your tribes all the land of the nations that remain—the nations I conquered—between the Jordan and the Mediterranean Sea in the west. 5 The Lord your God himself will push them out for your sake. He will drive them out before you, and you will take possession of their land, as the Lord your God promised you.”</a:t>
            </a:r>
            <a:r>
              <a:rPr lang="en-GB" sz="3200" dirty="0">
                <a:highlight>
                  <a:srgbClr val="FFFF00"/>
                </a:highlight>
              </a:rPr>
              <a:t>.</a:t>
            </a:r>
          </a:p>
          <a:p>
            <a:pPr marL="0" indent="0">
              <a:buNone/>
            </a:pPr>
            <a:endParaRPr lang="en-GB" dirty="0"/>
          </a:p>
        </p:txBody>
      </p:sp>
    </p:spTree>
    <p:extLst>
      <p:ext uri="{BB962C8B-B14F-4D97-AF65-F5344CB8AC3E}">
        <p14:creationId xmlns:p14="http://schemas.microsoft.com/office/powerpoint/2010/main" val="63510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23C8-81B7-5485-7FF8-77C5B163CF92}"/>
              </a:ext>
            </a:extLst>
          </p:cNvPr>
          <p:cNvSpPr>
            <a:spLocks noGrp="1"/>
          </p:cNvSpPr>
          <p:nvPr>
            <p:ph type="title"/>
          </p:nvPr>
        </p:nvSpPr>
        <p:spPr>
          <a:xfrm>
            <a:off x="838200" y="365126"/>
            <a:ext cx="10515600" cy="480264"/>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F2EAD20B-2266-11A4-D7CE-9191E3D2815D}"/>
              </a:ext>
            </a:extLst>
          </p:cNvPr>
          <p:cNvSpPr>
            <a:spLocks noGrp="1"/>
          </p:cNvSpPr>
          <p:nvPr>
            <p:ph idx="1"/>
          </p:nvPr>
        </p:nvSpPr>
        <p:spPr>
          <a:xfrm>
            <a:off x="838200" y="1173192"/>
            <a:ext cx="10515600" cy="5089585"/>
          </a:xfrm>
          <a:solidFill>
            <a:schemeClr val="bg1"/>
          </a:solidFill>
        </p:spPr>
        <p:txBody>
          <a:bodyPr/>
          <a:lstStyle/>
          <a:p>
            <a:pPr marL="0" indent="0">
              <a:buNone/>
            </a:pPr>
            <a:r>
              <a:rPr lang="en-GB" dirty="0">
                <a:highlight>
                  <a:srgbClr val="FFFF00"/>
                </a:highlight>
              </a:rPr>
              <a:t>The intention was clearly that every Israelite household should have access to economic viability through having a fair and sufficient share in the greatest national asset – God’s gift of the land.</a:t>
            </a:r>
          </a:p>
          <a:p>
            <a:pPr marL="0" indent="0">
              <a:buNone/>
            </a:pPr>
            <a:r>
              <a:rPr lang="en-GB" dirty="0">
                <a:highlight>
                  <a:srgbClr val="FFFF00"/>
                </a:highlight>
              </a:rPr>
              <a:t>Land was not to be bought and sold commercially outside the family (</a:t>
            </a:r>
            <a:r>
              <a:rPr lang="en-GB" b="1" dirty="0">
                <a:highlight>
                  <a:srgbClr val="FFFF00"/>
                </a:highlight>
              </a:rPr>
              <a:t>Lev. 25:23</a:t>
            </a:r>
            <a:r>
              <a:rPr lang="en-GB" dirty="0">
                <a:highlight>
                  <a:srgbClr val="FFFF00"/>
                </a:highlight>
              </a:rPr>
              <a:t> “23 </a:t>
            </a:r>
            <a:r>
              <a:rPr lang="en-GB" i="1" dirty="0">
                <a:highlight>
                  <a:srgbClr val="FFFF00"/>
                </a:highlight>
              </a:rPr>
              <a:t>“‘The land must not be sold permanently, because the land is mine and you reside in my land as foreigners and strangers.”</a:t>
            </a:r>
            <a:r>
              <a:rPr lang="en-GB" dirty="0">
                <a:highlight>
                  <a:srgbClr val="FFFF00"/>
                </a:highlight>
              </a:rPr>
              <a:t>). It was to remain within the kinship allotment for the benefit of future generations. </a:t>
            </a:r>
          </a:p>
          <a:p>
            <a:pPr marL="0" indent="0">
              <a:buNone/>
            </a:pPr>
            <a:r>
              <a:rPr lang="en-GB" dirty="0">
                <a:highlight>
                  <a:srgbClr val="FFFF00"/>
                </a:highlight>
              </a:rPr>
              <a:t>Where debt or other reasons for severe poverty forced a family to sell some or all of its land , the law of redemption laid the duty on more prosperous kinsmen to pre-empt or buy back such land in order to keep it in the family (as illustrated in Jer. 32 and probably also Ruth 4)</a:t>
            </a:r>
          </a:p>
        </p:txBody>
      </p:sp>
    </p:spTree>
    <p:extLst>
      <p:ext uri="{BB962C8B-B14F-4D97-AF65-F5344CB8AC3E}">
        <p14:creationId xmlns:p14="http://schemas.microsoft.com/office/powerpoint/2010/main" val="170477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0513-F26F-2526-06F3-FFBA54CB1DB1}"/>
              </a:ext>
            </a:extLst>
          </p:cNvPr>
          <p:cNvSpPr>
            <a:spLocks noGrp="1"/>
          </p:cNvSpPr>
          <p:nvPr>
            <p:ph type="title"/>
          </p:nvPr>
        </p:nvSpPr>
        <p:spPr>
          <a:xfrm>
            <a:off x="838200" y="365125"/>
            <a:ext cx="10515600" cy="440007"/>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99323082-ACA7-D9CD-BEFB-ADD0E9847C15}"/>
              </a:ext>
            </a:extLst>
          </p:cNvPr>
          <p:cNvSpPr>
            <a:spLocks noGrp="1"/>
          </p:cNvSpPr>
          <p:nvPr>
            <p:ph idx="1"/>
          </p:nvPr>
        </p:nvSpPr>
        <p:spPr>
          <a:xfrm>
            <a:off x="838200" y="1086928"/>
            <a:ext cx="10515600" cy="5405947"/>
          </a:xfrm>
          <a:solidFill>
            <a:schemeClr val="bg1"/>
          </a:solidFill>
        </p:spPr>
        <p:txBody>
          <a:bodyPr>
            <a:normAutofit/>
          </a:bodyPr>
          <a:lstStyle/>
          <a:p>
            <a:pPr marL="0" indent="0">
              <a:buNone/>
            </a:pPr>
            <a:r>
              <a:rPr lang="en-GB" sz="3600" dirty="0">
                <a:highlight>
                  <a:srgbClr val="FFFF00"/>
                </a:highlight>
              </a:rPr>
              <a:t>The jubilee law prescribed that in the fiftieth year (or approx. every other generation) there should be a restoration of land to the original owners and release of any persons who had entered into slavery because of debt poverty.</a:t>
            </a:r>
          </a:p>
          <a:p>
            <a:pPr marL="0" indent="0">
              <a:buNone/>
            </a:pPr>
            <a:r>
              <a:rPr lang="en-GB" sz="3600" dirty="0">
                <a:highlight>
                  <a:srgbClr val="FFFF00"/>
                </a:highlight>
              </a:rPr>
              <a:t>The laws of redemption and jubilee in Lev. 25 are strongly based on theological principles. Both land and people belong ultimately to God and nobody has the right of absolute ownership, accumulation or disposal of either.</a:t>
            </a:r>
          </a:p>
        </p:txBody>
      </p:sp>
    </p:spTree>
    <p:extLst>
      <p:ext uri="{BB962C8B-B14F-4D97-AF65-F5344CB8AC3E}">
        <p14:creationId xmlns:p14="http://schemas.microsoft.com/office/powerpoint/2010/main" val="208710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FC54-55F4-6D2F-98CE-3E5B0645FB8A}"/>
              </a:ext>
            </a:extLst>
          </p:cNvPr>
          <p:cNvSpPr>
            <a:spLocks noGrp="1"/>
          </p:cNvSpPr>
          <p:nvPr>
            <p:ph type="title"/>
          </p:nvPr>
        </p:nvSpPr>
        <p:spPr>
          <a:xfrm>
            <a:off x="838200" y="365125"/>
            <a:ext cx="10515600" cy="727554"/>
          </a:xfrm>
        </p:spPr>
        <p:txBody>
          <a:bodyPr>
            <a:normAutofit/>
          </a:bodyPr>
          <a:lstStyle/>
          <a:p>
            <a:r>
              <a:rPr lang="en-GB" b="1" dirty="0">
                <a:highlight>
                  <a:srgbClr val="FFFF00"/>
                </a:highlight>
              </a:rPr>
              <a:t>Naboth – 1 Kings 21</a:t>
            </a:r>
          </a:p>
        </p:txBody>
      </p:sp>
      <p:sp>
        <p:nvSpPr>
          <p:cNvPr id="3" name="Content Placeholder 2">
            <a:extLst>
              <a:ext uri="{FF2B5EF4-FFF2-40B4-BE49-F238E27FC236}">
                <a16:creationId xmlns:a16="http://schemas.microsoft.com/office/drawing/2014/main" id="{A0CA2AF4-71C9-9F4E-86AA-6C626EE74E24}"/>
              </a:ext>
            </a:extLst>
          </p:cNvPr>
          <p:cNvSpPr>
            <a:spLocks noGrp="1"/>
          </p:cNvSpPr>
          <p:nvPr>
            <p:ph idx="1"/>
          </p:nvPr>
        </p:nvSpPr>
        <p:spPr>
          <a:xfrm>
            <a:off x="838200" y="1391727"/>
            <a:ext cx="10732698" cy="4042915"/>
          </a:xfrm>
          <a:solidFill>
            <a:schemeClr val="bg1"/>
          </a:solidFill>
        </p:spPr>
        <p:txBody>
          <a:bodyPr>
            <a:noAutofit/>
          </a:bodyPr>
          <a:lstStyle/>
          <a:p>
            <a:pPr marL="0" indent="0">
              <a:buNone/>
            </a:pPr>
            <a:r>
              <a:rPr lang="en-GB" sz="3200" dirty="0">
                <a:highlight>
                  <a:srgbClr val="FFFF00"/>
                </a:highlight>
              </a:rPr>
              <a:t>1 Some time later there was an incident involving a vineyard belonging to Naboth the </a:t>
            </a:r>
            <a:r>
              <a:rPr lang="en-GB" sz="3200" dirty="0" err="1">
                <a:highlight>
                  <a:srgbClr val="FFFF00"/>
                </a:highlight>
              </a:rPr>
              <a:t>Jezreelite</a:t>
            </a:r>
            <a:r>
              <a:rPr lang="en-GB" sz="3200" dirty="0">
                <a:highlight>
                  <a:srgbClr val="FFFF00"/>
                </a:highlight>
              </a:rPr>
              <a:t>. The vineyard was in Jezreel, close to the palace of Ahab king of Samaria. 2 Ahab said to Naboth, “Let me have your vineyard to use for a vegetable garden, since it is close to my palace. In exchange I will give you a better vineyard or, if you prefer, I will pay you whatever it is worth.” 3 But Naboth replied, “The Lord forbid that I should give you the inheritance of my ancestors.” 4 So Ahab went home, sullen and angry because Naboth the </a:t>
            </a:r>
            <a:r>
              <a:rPr lang="en-GB" sz="3200" dirty="0" err="1">
                <a:highlight>
                  <a:srgbClr val="FFFF00"/>
                </a:highlight>
              </a:rPr>
              <a:t>Jezreelite</a:t>
            </a:r>
            <a:r>
              <a:rPr lang="en-GB" sz="3200" dirty="0">
                <a:highlight>
                  <a:srgbClr val="FFFF00"/>
                </a:highlight>
              </a:rPr>
              <a:t> had said, “I will not give you the inheritance of my ancestors.” He lay on his bed sulking and refused to eat.</a:t>
            </a:r>
          </a:p>
        </p:txBody>
      </p:sp>
    </p:spTree>
    <p:extLst>
      <p:ext uri="{BB962C8B-B14F-4D97-AF65-F5344CB8AC3E}">
        <p14:creationId xmlns:p14="http://schemas.microsoft.com/office/powerpoint/2010/main" val="64453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22D-D342-C22C-EFD0-6C72AA5984F3}"/>
              </a:ext>
            </a:extLst>
          </p:cNvPr>
          <p:cNvSpPr>
            <a:spLocks noGrp="1"/>
          </p:cNvSpPr>
          <p:nvPr>
            <p:ph type="title"/>
          </p:nvPr>
        </p:nvSpPr>
        <p:spPr>
          <a:xfrm>
            <a:off x="838200" y="365125"/>
            <a:ext cx="10515600" cy="146709"/>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F2F0115A-7C67-DD9B-0F14-9AC8B2CD91B5}"/>
              </a:ext>
            </a:extLst>
          </p:cNvPr>
          <p:cNvSpPr>
            <a:spLocks noGrp="1"/>
          </p:cNvSpPr>
          <p:nvPr>
            <p:ph idx="1"/>
          </p:nvPr>
        </p:nvSpPr>
        <p:spPr>
          <a:xfrm>
            <a:off x="838200" y="920151"/>
            <a:ext cx="10515600" cy="5256812"/>
          </a:xfrm>
        </p:spPr>
        <p:txBody>
          <a:bodyPr>
            <a:normAutofit/>
          </a:bodyPr>
          <a:lstStyle/>
          <a:p>
            <a:pPr marL="0" indent="0">
              <a:buNone/>
            </a:pPr>
            <a:r>
              <a:rPr lang="en-GB" dirty="0">
                <a:highlight>
                  <a:srgbClr val="FFFF00"/>
                </a:highlight>
              </a:rPr>
              <a:t>5 His wife Jezebel came in and asked him, “Why are you so sullen? Why won’t you eat?” 6 He answered her, “Because I said to Naboth the </a:t>
            </a:r>
            <a:r>
              <a:rPr lang="en-GB" dirty="0" err="1">
                <a:highlight>
                  <a:srgbClr val="FFFF00"/>
                </a:highlight>
              </a:rPr>
              <a:t>Jezreelite</a:t>
            </a:r>
            <a:r>
              <a:rPr lang="en-GB" dirty="0">
                <a:highlight>
                  <a:srgbClr val="FFFF00"/>
                </a:highlight>
              </a:rPr>
              <a:t>, ‘Sell me your vineyard; or if you prefer, I will give you another vineyard in its place.’ But he said, ‘I will not give you my vineyard.’” 7 Jezebel his wife said, “Is this how you act as king over Israel? Get up and eat! Cheer up. I’ll get you the vineyard of Naboth the </a:t>
            </a:r>
            <a:r>
              <a:rPr lang="en-GB" dirty="0" err="1">
                <a:highlight>
                  <a:srgbClr val="FFFF00"/>
                </a:highlight>
              </a:rPr>
              <a:t>Jezreelite</a:t>
            </a:r>
            <a:r>
              <a:rPr lang="en-GB" dirty="0">
                <a:highlight>
                  <a:srgbClr val="FFFF00"/>
                </a:highlight>
              </a:rPr>
              <a:t>.” 8 So she wrote letters in Ahab’s name, placed his seal on them, and sent them to the elders and nobles who lived in Naboth’s city with him. 9 In those letters she wrote: “Proclaim a day of fasting and seat Naboth in a prominent place among the people. 10 But seat two scoundrels opposite him and have them bring charges that he has cursed both God and the king. Then take him out and stone him to death.”</a:t>
            </a:r>
          </a:p>
        </p:txBody>
      </p:sp>
    </p:spTree>
    <p:extLst>
      <p:ext uri="{BB962C8B-B14F-4D97-AF65-F5344CB8AC3E}">
        <p14:creationId xmlns:p14="http://schemas.microsoft.com/office/powerpoint/2010/main" val="31753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7BB3-D79A-7217-3D20-56E5BB85F163}"/>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CDF11F14-137B-7827-EFDB-5AD2ABB1D3F2}"/>
              </a:ext>
            </a:extLst>
          </p:cNvPr>
          <p:cNvSpPr>
            <a:spLocks noGrp="1"/>
          </p:cNvSpPr>
          <p:nvPr>
            <p:ph idx="1"/>
          </p:nvPr>
        </p:nvSpPr>
        <p:spPr>
          <a:xfrm>
            <a:off x="838200" y="1017917"/>
            <a:ext cx="10515600" cy="5159046"/>
          </a:xfrm>
        </p:spPr>
        <p:txBody>
          <a:bodyPr>
            <a:normAutofit/>
          </a:bodyPr>
          <a:lstStyle/>
          <a:p>
            <a:pPr marL="0" indent="0">
              <a:buNone/>
            </a:pPr>
            <a:r>
              <a:rPr lang="en-GB" dirty="0">
                <a:highlight>
                  <a:srgbClr val="FFFF00"/>
                </a:highlight>
              </a:rPr>
              <a:t>11 So the elders and nobles who lived in Naboth’s city did as Jezebel directed in the letters she had written to them. 12 They proclaimed a fast and seated Naboth in a prominent place among the people. 13 Then two scoundrels came and sat opposite him and brought charges against Naboth before the people, saying, “Naboth has cursed both God and the king.” So they took him outside the city and stoned him to death. 14 Then they sent word to Jezebel: “Naboth has been stoned to death.” 15 As soon as Jezebel heard that Naboth had been stoned to death, she said to Ahab, “Get up and take possession of the vineyard of Naboth the </a:t>
            </a:r>
            <a:r>
              <a:rPr lang="en-GB" dirty="0" err="1">
                <a:highlight>
                  <a:srgbClr val="FFFF00"/>
                </a:highlight>
              </a:rPr>
              <a:t>Jezreelite</a:t>
            </a:r>
            <a:r>
              <a:rPr lang="en-GB" dirty="0">
                <a:highlight>
                  <a:srgbClr val="FFFF00"/>
                </a:highlight>
              </a:rPr>
              <a:t> that he refused to sell you. He is no longer alive, but dead.” 16 When Ahab heard that Naboth was dead, he got up and went down to take possession of Naboth’s vineyard.</a:t>
            </a:r>
          </a:p>
        </p:txBody>
      </p:sp>
    </p:spTree>
    <p:extLst>
      <p:ext uri="{BB962C8B-B14F-4D97-AF65-F5344CB8AC3E}">
        <p14:creationId xmlns:p14="http://schemas.microsoft.com/office/powerpoint/2010/main" val="311042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12A4-3D86-6E6B-D310-43444256F497}"/>
              </a:ext>
            </a:extLst>
          </p:cNvPr>
          <p:cNvSpPr>
            <a:spLocks noGrp="1"/>
          </p:cNvSpPr>
          <p:nvPr>
            <p:ph type="ctrTitle"/>
          </p:nvPr>
        </p:nvSpPr>
        <p:spPr>
          <a:xfrm>
            <a:off x="1524000" y="558351"/>
            <a:ext cx="9144000" cy="1041849"/>
          </a:xfrm>
        </p:spPr>
        <p:txBody>
          <a:bodyPr>
            <a:normAutofit fontScale="90000"/>
          </a:bodyPr>
          <a:lstStyle/>
          <a:p>
            <a:r>
              <a:rPr lang="en-GB" b="1" dirty="0">
                <a:solidFill>
                  <a:srgbClr val="FF0000"/>
                </a:solidFill>
                <a:highlight>
                  <a:srgbClr val="00FF00"/>
                </a:highlight>
              </a:rPr>
              <a:t>Context for this series on land …</a:t>
            </a:r>
          </a:p>
        </p:txBody>
      </p:sp>
      <p:sp>
        <p:nvSpPr>
          <p:cNvPr id="3" name="Subtitle 2">
            <a:extLst>
              <a:ext uri="{FF2B5EF4-FFF2-40B4-BE49-F238E27FC236}">
                <a16:creationId xmlns:a16="http://schemas.microsoft.com/office/drawing/2014/main" id="{1772E811-A272-D352-B942-7AF1F00D4ADF}"/>
              </a:ext>
            </a:extLst>
          </p:cNvPr>
          <p:cNvSpPr>
            <a:spLocks noGrp="1"/>
          </p:cNvSpPr>
          <p:nvPr>
            <p:ph type="subTitle" idx="1"/>
          </p:nvPr>
        </p:nvSpPr>
        <p:spPr>
          <a:xfrm>
            <a:off x="1524000" y="1777042"/>
            <a:ext cx="9144000" cy="4687018"/>
          </a:xfrm>
        </p:spPr>
        <p:txBody>
          <a:bodyPr/>
          <a:lstStyle/>
          <a:p>
            <a:r>
              <a:rPr lang="en-GB" sz="3600" b="1" dirty="0">
                <a:highlight>
                  <a:srgbClr val="FFFF00"/>
                </a:highlight>
              </a:rPr>
              <a:t>Oct. 2019</a:t>
            </a:r>
          </a:p>
          <a:p>
            <a:r>
              <a:rPr lang="en-GB" sz="3600" b="1" dirty="0">
                <a:highlight>
                  <a:srgbClr val="FFFF00"/>
                </a:highlight>
              </a:rPr>
              <a:t>No land!</a:t>
            </a:r>
          </a:p>
          <a:p>
            <a:r>
              <a:rPr lang="en-GB" sz="3600" b="1" dirty="0">
                <a:highlight>
                  <a:srgbClr val="FFFF00"/>
                </a:highlight>
              </a:rPr>
              <a:t>The Petty’s – Ann and I, both sons own none (since realised not quite true!</a:t>
            </a:r>
          </a:p>
          <a:p>
            <a:r>
              <a:rPr lang="en-GB" sz="3600" b="1" dirty="0">
                <a:highlight>
                  <a:srgbClr val="FFFF00"/>
                </a:highlight>
              </a:rPr>
              <a:t>Read ‘Who Owns England’</a:t>
            </a:r>
          </a:p>
          <a:p>
            <a:r>
              <a:rPr lang="en-GB" sz="3600" b="1" dirty="0">
                <a:highlight>
                  <a:srgbClr val="FFFF00"/>
                </a:highlight>
              </a:rPr>
              <a:t>And ‘The Book of Trespass’</a:t>
            </a:r>
          </a:p>
          <a:p>
            <a:endParaRPr lang="en-GB" dirty="0"/>
          </a:p>
        </p:txBody>
      </p:sp>
      <p:pic>
        <p:nvPicPr>
          <p:cNvPr id="5" name="Picture 4" descr="A picture containing text, sign&#10;&#10;Description automatically generated">
            <a:extLst>
              <a:ext uri="{FF2B5EF4-FFF2-40B4-BE49-F238E27FC236}">
                <a16:creationId xmlns:a16="http://schemas.microsoft.com/office/drawing/2014/main" id="{6BF62C02-F2F0-97F2-E4D9-7A738FA08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34" y="3723968"/>
            <a:ext cx="1940998" cy="2986548"/>
          </a:xfrm>
          <a:prstGeom prst="rect">
            <a:avLst/>
          </a:prstGeom>
        </p:spPr>
      </p:pic>
      <p:pic>
        <p:nvPicPr>
          <p:cNvPr id="7" name="Picture 6" descr="Text&#10;&#10;Description automatically generated">
            <a:extLst>
              <a:ext uri="{FF2B5EF4-FFF2-40B4-BE49-F238E27FC236}">
                <a16:creationId xmlns:a16="http://schemas.microsoft.com/office/drawing/2014/main" id="{7851AA0E-6098-B436-489A-6065EC25D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232" y="3838266"/>
            <a:ext cx="1828800" cy="2802636"/>
          </a:xfrm>
          <a:prstGeom prst="rect">
            <a:avLst/>
          </a:prstGeom>
        </p:spPr>
      </p:pic>
    </p:spTree>
    <p:extLst>
      <p:ext uri="{BB962C8B-B14F-4D97-AF65-F5344CB8AC3E}">
        <p14:creationId xmlns:p14="http://schemas.microsoft.com/office/powerpoint/2010/main" val="121457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A02A-31DF-8052-7818-D6CC33AC08C5}"/>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76E2F4D-7FB6-5820-1F80-178717BBEBD5}"/>
              </a:ext>
            </a:extLst>
          </p:cNvPr>
          <p:cNvSpPr>
            <a:spLocks noGrp="1"/>
          </p:cNvSpPr>
          <p:nvPr>
            <p:ph idx="1"/>
          </p:nvPr>
        </p:nvSpPr>
        <p:spPr>
          <a:xfrm>
            <a:off x="838200" y="839638"/>
            <a:ext cx="10515600" cy="5337325"/>
          </a:xfrm>
        </p:spPr>
        <p:txBody>
          <a:bodyPr>
            <a:normAutofit/>
          </a:bodyPr>
          <a:lstStyle/>
          <a:p>
            <a:pPr marL="0" indent="0">
              <a:buNone/>
            </a:pPr>
            <a:r>
              <a:rPr lang="en-GB" dirty="0">
                <a:highlight>
                  <a:srgbClr val="FFFF00"/>
                </a:highlight>
              </a:rPr>
              <a:t>17 Then the word of the Lord came to Elijah the </a:t>
            </a:r>
            <a:r>
              <a:rPr lang="en-GB" dirty="0" err="1">
                <a:highlight>
                  <a:srgbClr val="FFFF00"/>
                </a:highlight>
              </a:rPr>
              <a:t>Tishbite</a:t>
            </a:r>
            <a:r>
              <a:rPr lang="en-GB" dirty="0">
                <a:highlight>
                  <a:srgbClr val="FFFF00"/>
                </a:highlight>
              </a:rPr>
              <a:t>: 18 “Go down to meet Ahab king of Israel, who rules in Samaria. He is now in Naboth’s vineyard, where he has gone to take possession of it. 19 Say to him, ‘This is what the Lord says: Have you not murdered a man and seized his property?’ Then say to him, ‘This is what the Lord says: In the place where dogs licked up Naboth’s blood, dogs will lick up your blood—yes, yours!’” 20 Ahab said to Elijah, “So you have found me, my enemy!” “I have found you,” he answered, “because you have sold yourself to do evil in the eyes of the Lord. 21 He says, ‘I am going to bring disaster on you. I will wipe out your descendants and cut off from Ahab every last male in Israel—slave or free. 22 I will make your house like that of Jeroboam son of </a:t>
            </a:r>
            <a:r>
              <a:rPr lang="en-GB" dirty="0" err="1">
                <a:highlight>
                  <a:srgbClr val="FFFF00"/>
                </a:highlight>
              </a:rPr>
              <a:t>Nebat</a:t>
            </a:r>
            <a:r>
              <a:rPr lang="en-GB" dirty="0">
                <a:highlight>
                  <a:srgbClr val="FFFF00"/>
                </a:highlight>
              </a:rPr>
              <a:t> and that of </a:t>
            </a:r>
            <a:r>
              <a:rPr lang="en-GB" dirty="0" err="1">
                <a:highlight>
                  <a:srgbClr val="FFFF00"/>
                </a:highlight>
              </a:rPr>
              <a:t>Baasha</a:t>
            </a:r>
            <a:r>
              <a:rPr lang="en-GB" dirty="0">
                <a:highlight>
                  <a:srgbClr val="FFFF00"/>
                </a:highlight>
              </a:rPr>
              <a:t> son of </a:t>
            </a:r>
            <a:r>
              <a:rPr lang="en-GB" dirty="0" err="1">
                <a:highlight>
                  <a:srgbClr val="FFFF00"/>
                </a:highlight>
              </a:rPr>
              <a:t>Ahijah</a:t>
            </a:r>
            <a:r>
              <a:rPr lang="en-GB" dirty="0">
                <a:highlight>
                  <a:srgbClr val="FFFF00"/>
                </a:highlight>
              </a:rPr>
              <a:t>, because you have aroused my anger and have caused Israel to sin.’</a:t>
            </a:r>
          </a:p>
        </p:txBody>
      </p:sp>
    </p:spTree>
    <p:extLst>
      <p:ext uri="{BB962C8B-B14F-4D97-AF65-F5344CB8AC3E}">
        <p14:creationId xmlns:p14="http://schemas.microsoft.com/office/powerpoint/2010/main" val="274992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E6E9-4C99-D56A-A675-FAAB6BF24C24}"/>
              </a:ext>
            </a:extLst>
          </p:cNvPr>
          <p:cNvSpPr>
            <a:spLocks noGrp="1"/>
          </p:cNvSpPr>
          <p:nvPr>
            <p:ph type="title"/>
          </p:nvPr>
        </p:nvSpPr>
        <p:spPr>
          <a:xfrm>
            <a:off x="838200" y="365125"/>
            <a:ext cx="10515600" cy="146709"/>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2964BD70-2A71-C2E7-F901-9544032A737A}"/>
              </a:ext>
            </a:extLst>
          </p:cNvPr>
          <p:cNvSpPr>
            <a:spLocks noGrp="1"/>
          </p:cNvSpPr>
          <p:nvPr>
            <p:ph idx="1"/>
          </p:nvPr>
        </p:nvSpPr>
        <p:spPr>
          <a:xfrm>
            <a:off x="838200" y="805132"/>
            <a:ext cx="10515600" cy="5371831"/>
          </a:xfrm>
        </p:spPr>
        <p:txBody>
          <a:bodyPr>
            <a:normAutofit/>
          </a:bodyPr>
          <a:lstStyle/>
          <a:p>
            <a:pPr marL="0" indent="0">
              <a:buNone/>
            </a:pPr>
            <a:r>
              <a:rPr lang="en-GB" dirty="0">
                <a:highlight>
                  <a:srgbClr val="FFFF00"/>
                </a:highlight>
              </a:rPr>
              <a:t>23 “And also concerning Jezebel the Lord says: ‘Dogs will devour Jezebel by the wall of Jezreel.’ 24 “Dogs will eat those belonging to Ahab who die in the city, and the birds will feed on those who die in the country.” 25 (There was never anyone like Ahab, who sold himself to do evil in the eyes of the Lord, urged on by Jezebel his wife. 26 He behaved in the vilest manner by going after idols, like the Amorites the Lord drove out before Israel.) 27 When Ahab heard these words, he tore his clothes, put on sackcloth and fasted. He lay in sackcloth and went around meekly. 28 Then the word of the Lord came to Elijah the </a:t>
            </a:r>
            <a:r>
              <a:rPr lang="en-GB" dirty="0" err="1">
                <a:highlight>
                  <a:srgbClr val="FFFF00"/>
                </a:highlight>
              </a:rPr>
              <a:t>Tishbite</a:t>
            </a:r>
            <a:r>
              <a:rPr lang="en-GB" dirty="0">
                <a:highlight>
                  <a:srgbClr val="FFFF00"/>
                </a:highlight>
              </a:rPr>
              <a:t>: 29 “Have you noticed how Ahab has humbled himself before me? Because he has humbled himself, I will not bring this disaster in his day, but I will bring it on his house in the days of his son.”</a:t>
            </a:r>
          </a:p>
        </p:txBody>
      </p:sp>
    </p:spTree>
    <p:extLst>
      <p:ext uri="{BB962C8B-B14F-4D97-AF65-F5344CB8AC3E}">
        <p14:creationId xmlns:p14="http://schemas.microsoft.com/office/powerpoint/2010/main" val="92951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6F15-1830-719C-628F-390ABD08A622}"/>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03D5DBB6-CE6C-7083-42C5-59584955AECD}"/>
              </a:ext>
            </a:extLst>
          </p:cNvPr>
          <p:cNvSpPr>
            <a:spLocks noGrp="1"/>
          </p:cNvSpPr>
          <p:nvPr>
            <p:ph idx="1"/>
          </p:nvPr>
        </p:nvSpPr>
        <p:spPr>
          <a:xfrm>
            <a:off x="838200" y="1086928"/>
            <a:ext cx="10515600" cy="5090035"/>
          </a:xfrm>
        </p:spPr>
        <p:txBody>
          <a:bodyPr>
            <a:normAutofit/>
          </a:bodyPr>
          <a:lstStyle/>
          <a:p>
            <a:pPr marL="0" indent="0">
              <a:buNone/>
            </a:pPr>
            <a:r>
              <a:rPr lang="en-GB" dirty="0">
                <a:highlight>
                  <a:srgbClr val="FFFF00"/>
                </a:highlight>
              </a:rPr>
              <a:t>Here Israel’s system clashed with others including the economic values of Jezebel. Her view is still widespread today – the powerful could own what they could seize!</a:t>
            </a:r>
          </a:p>
          <a:p>
            <a:pPr marL="0" indent="0">
              <a:buNone/>
            </a:pPr>
            <a:r>
              <a:rPr lang="en-GB" dirty="0">
                <a:highlight>
                  <a:srgbClr val="FFFF00"/>
                </a:highlight>
              </a:rPr>
              <a:t>She manipulated Israelite law showing contempt for the system of economic justice based on Yahweh( in that a Naboth could withstand an Ahab). Elijah condemned this (</a:t>
            </a:r>
            <a:r>
              <a:rPr lang="en-GB" b="1" dirty="0">
                <a:highlight>
                  <a:srgbClr val="FFFF00"/>
                </a:highlight>
              </a:rPr>
              <a:t>1Ki. 21:17ff</a:t>
            </a:r>
            <a:r>
              <a:rPr lang="en-GB" dirty="0">
                <a:highlight>
                  <a:srgbClr val="FFFF00"/>
                </a:highlight>
              </a:rPr>
              <a:t>) echoed by other prophets , concerned with condemning those who accumulated large estates of land at the expense of the poor (</a:t>
            </a:r>
            <a:r>
              <a:rPr lang="en-GB" b="1" dirty="0">
                <a:highlight>
                  <a:srgbClr val="FFFF00"/>
                </a:highlight>
              </a:rPr>
              <a:t>Is. 5:8 </a:t>
            </a:r>
            <a:r>
              <a:rPr lang="en-GB" i="1" dirty="0">
                <a:highlight>
                  <a:srgbClr val="FFFF00"/>
                </a:highlight>
              </a:rPr>
              <a:t>“Woe to you who add house to house and join field to field till no space is left and you live alone in the land.”</a:t>
            </a:r>
            <a:r>
              <a:rPr lang="en-GB" dirty="0">
                <a:highlight>
                  <a:srgbClr val="FFFF00"/>
                </a:highlight>
              </a:rPr>
              <a:t>   and </a:t>
            </a:r>
            <a:r>
              <a:rPr lang="en-GB" b="1" dirty="0">
                <a:highlight>
                  <a:srgbClr val="FFFF00"/>
                </a:highlight>
              </a:rPr>
              <a:t>Mic. 2:1ff – well worth reading later!</a:t>
            </a:r>
            <a:r>
              <a:rPr lang="en-GB" dirty="0">
                <a:highlight>
                  <a:srgbClr val="FFFF00"/>
                </a:highlight>
              </a:rPr>
              <a:t>). </a:t>
            </a:r>
          </a:p>
          <a:p>
            <a:pPr marL="0" indent="0">
              <a:buNone/>
            </a:pPr>
            <a:r>
              <a:rPr lang="en-GB" dirty="0">
                <a:highlight>
                  <a:srgbClr val="FFFF00"/>
                </a:highlight>
              </a:rPr>
              <a:t>This became a major social problem for Israel from Solomon onwards.</a:t>
            </a:r>
          </a:p>
          <a:p>
            <a:pPr marL="0" indent="0">
              <a:buNone/>
            </a:pPr>
            <a:endParaRPr lang="en-GB" dirty="0"/>
          </a:p>
        </p:txBody>
      </p:sp>
    </p:spTree>
    <p:extLst>
      <p:ext uri="{BB962C8B-B14F-4D97-AF65-F5344CB8AC3E}">
        <p14:creationId xmlns:p14="http://schemas.microsoft.com/office/powerpoint/2010/main" val="409309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8761-FC6B-2472-72F8-1DE944448475}"/>
              </a:ext>
            </a:extLst>
          </p:cNvPr>
          <p:cNvSpPr>
            <a:spLocks noGrp="1"/>
          </p:cNvSpPr>
          <p:nvPr>
            <p:ph type="title"/>
          </p:nvPr>
        </p:nvSpPr>
        <p:spPr>
          <a:xfrm>
            <a:off x="838200" y="365125"/>
            <a:ext cx="10515600" cy="192717"/>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68BB32FA-8E1D-6D0A-9BFD-7FA0E5F8C755}"/>
              </a:ext>
            </a:extLst>
          </p:cNvPr>
          <p:cNvSpPr>
            <a:spLocks noGrp="1"/>
          </p:cNvSpPr>
          <p:nvPr>
            <p:ph idx="1"/>
          </p:nvPr>
        </p:nvSpPr>
        <p:spPr>
          <a:xfrm>
            <a:off x="838200" y="994913"/>
            <a:ext cx="10255370" cy="4658264"/>
          </a:xfrm>
          <a:solidFill>
            <a:schemeClr val="bg1"/>
          </a:solidFill>
        </p:spPr>
        <p:txBody>
          <a:bodyPr>
            <a:normAutofit/>
          </a:bodyPr>
          <a:lstStyle/>
          <a:p>
            <a:pPr marL="0" indent="0">
              <a:buNone/>
            </a:pPr>
            <a:r>
              <a:rPr lang="en-GB" dirty="0">
                <a:highlight>
                  <a:srgbClr val="FFFF00"/>
                </a:highlight>
              </a:rPr>
              <a:t>Discontent in these areas formed the background to Jesus’ teaching. </a:t>
            </a:r>
          </a:p>
          <a:p>
            <a:pPr marL="0" indent="0">
              <a:buNone/>
            </a:pPr>
            <a:r>
              <a:rPr lang="en-GB" dirty="0">
                <a:highlight>
                  <a:srgbClr val="FFFF00"/>
                </a:highlight>
              </a:rPr>
              <a:t>There were similar economic problems – exploitation of peasant farmers – ownership of land concentrated with a few.</a:t>
            </a:r>
          </a:p>
          <a:p>
            <a:pPr marL="0" indent="0">
              <a:buNone/>
            </a:pPr>
            <a:r>
              <a:rPr lang="en-GB" dirty="0">
                <a:highlight>
                  <a:srgbClr val="FFFF00"/>
                </a:highlight>
              </a:rPr>
              <a:t>Some, through this, became revolutionary zealots.</a:t>
            </a:r>
          </a:p>
          <a:p>
            <a:pPr marL="0" indent="0">
              <a:buNone/>
            </a:pPr>
            <a:r>
              <a:rPr lang="en-GB" dirty="0">
                <a:highlight>
                  <a:srgbClr val="FFFF00"/>
                </a:highlight>
              </a:rPr>
              <a:t>The ‘Nazareth’ manifesto was really </a:t>
            </a:r>
            <a:r>
              <a:rPr lang="en-GB" b="1" dirty="0">
                <a:highlight>
                  <a:srgbClr val="FFFF00"/>
                </a:highlight>
              </a:rPr>
              <a:t>Luke 4:16-21 </a:t>
            </a:r>
            <a:r>
              <a:rPr lang="en-GB" dirty="0">
                <a:highlight>
                  <a:srgbClr val="FFFF00"/>
                </a:highlight>
              </a:rPr>
              <a:t>citing connections with jubilee but not advocating a law based approach but a ‘new covenant’ of the Spirit. He did not call for revolution. He announced the advent of the ‘kingdom of God’. The jubilee imagery characterised its demands. So, he was not a revolutionary in the classic sense of the word – He did not advocate violence to obtain land back. </a:t>
            </a:r>
          </a:p>
        </p:txBody>
      </p:sp>
    </p:spTree>
    <p:extLst>
      <p:ext uri="{BB962C8B-B14F-4D97-AF65-F5344CB8AC3E}">
        <p14:creationId xmlns:p14="http://schemas.microsoft.com/office/powerpoint/2010/main" val="246790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CBA4-BBEE-5E6E-902F-867984E0E05C}"/>
              </a:ext>
            </a:extLst>
          </p:cNvPr>
          <p:cNvSpPr>
            <a:spLocks noGrp="1"/>
          </p:cNvSpPr>
          <p:nvPr>
            <p:ph type="title"/>
          </p:nvPr>
        </p:nvSpPr>
        <p:spPr>
          <a:xfrm>
            <a:off x="838200" y="365126"/>
            <a:ext cx="10515600" cy="215720"/>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3A102B82-54BF-E8F1-EB82-40283C12CE26}"/>
              </a:ext>
            </a:extLst>
          </p:cNvPr>
          <p:cNvSpPr>
            <a:spLocks noGrp="1"/>
          </p:cNvSpPr>
          <p:nvPr>
            <p:ph idx="1"/>
          </p:nvPr>
        </p:nvSpPr>
        <p:spPr>
          <a:xfrm>
            <a:off x="838200" y="695864"/>
            <a:ext cx="10515600" cy="5481099"/>
          </a:xfrm>
        </p:spPr>
        <p:txBody>
          <a:bodyPr>
            <a:normAutofit fontScale="92500" lnSpcReduction="10000"/>
          </a:bodyPr>
          <a:lstStyle/>
          <a:p>
            <a:pPr marL="0" indent="0">
              <a:buNone/>
            </a:pPr>
            <a:r>
              <a:rPr lang="en-GB" dirty="0">
                <a:highlight>
                  <a:srgbClr val="FFFF00"/>
                </a:highlight>
              </a:rPr>
              <a:t>On one occasion He refused to get involved in a dispute over land, using the occasion as an opportunity to hammer home the dangers of greed that possession of land can engender. (</a:t>
            </a:r>
            <a:r>
              <a:rPr lang="en-GB" b="1" dirty="0">
                <a:highlight>
                  <a:srgbClr val="FFFF00"/>
                </a:highlight>
              </a:rPr>
              <a:t>Luke 12:13-21 </a:t>
            </a:r>
            <a:r>
              <a:rPr lang="en-GB" i="1" dirty="0">
                <a:highlight>
                  <a:srgbClr val="FFFF00"/>
                </a:highlight>
              </a:rPr>
              <a:t>“13 Someone in the crowd said to him, “Teacher, tell my brother to divide the inheritance with me.” 14 Jesus replied, “Man, who appointed me a judge or an arbiter between you?” 15 Then he said to them, “Watch out! Be on your guard against all kinds of greed; life does not consist in an abundance of possessions.” 16 And he told them this parable: “The ground of a certain rich man yielded an abundant harvest. 17 He thought to himself, ‘What shall I do? I have no place to store my crops.’ 18 “Then he said, ‘This is what I’ll do. I will tear down my barns and build bigger ones, and there I will store my surplus grain. 19 And I’ll say to myself, “You have plenty of grain laid up for many years. Take life easy; eat, drink and be merry.”’ 20 “But God said to him, ‘You fool! This very night your life will be demanded from you. Then who will get what you have prepared for yourself?’ 21 “This is how it will be with whoever stores up things for themselves but is not rich toward God.”</a:t>
            </a:r>
            <a:r>
              <a:rPr lang="en-GB" dirty="0">
                <a:highlight>
                  <a:srgbClr val="FFFF00"/>
                </a:highlight>
              </a:rPr>
              <a:t>)</a:t>
            </a:r>
            <a:endParaRPr lang="en-GB" dirty="0"/>
          </a:p>
        </p:txBody>
      </p:sp>
    </p:spTree>
    <p:extLst>
      <p:ext uri="{BB962C8B-B14F-4D97-AF65-F5344CB8AC3E}">
        <p14:creationId xmlns:p14="http://schemas.microsoft.com/office/powerpoint/2010/main" val="346165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CE46-406D-FEBA-38BB-0C46374DB272}"/>
              </a:ext>
            </a:extLst>
          </p:cNvPr>
          <p:cNvSpPr>
            <a:spLocks noGrp="1"/>
          </p:cNvSpPr>
          <p:nvPr>
            <p:ph type="title"/>
          </p:nvPr>
        </p:nvSpPr>
        <p:spPr>
          <a:xfrm>
            <a:off x="1196196" y="365126"/>
            <a:ext cx="10157604" cy="825320"/>
          </a:xfrm>
        </p:spPr>
        <p:txBody>
          <a:bodyPr>
            <a:normAutofit/>
          </a:bodyPr>
          <a:lstStyle/>
          <a:p>
            <a:r>
              <a:rPr lang="en-GB" sz="3200" b="1" u="sng" dirty="0">
                <a:highlight>
                  <a:srgbClr val="FFFF00"/>
                </a:highlight>
              </a:rPr>
              <a:t>Some reflections from ‘The Land’ by Walter </a:t>
            </a:r>
            <a:r>
              <a:rPr lang="en-GB" sz="3200" b="1" u="sng" dirty="0" err="1">
                <a:highlight>
                  <a:srgbClr val="FFFF00"/>
                </a:highlight>
              </a:rPr>
              <a:t>Bruggemann</a:t>
            </a:r>
            <a:endParaRPr lang="en-GB" sz="3200" b="1" u="sng" dirty="0">
              <a:highlight>
                <a:srgbClr val="FFFF00"/>
              </a:highlight>
            </a:endParaRPr>
          </a:p>
        </p:txBody>
      </p:sp>
      <p:sp>
        <p:nvSpPr>
          <p:cNvPr id="3" name="Content Placeholder 2">
            <a:extLst>
              <a:ext uri="{FF2B5EF4-FFF2-40B4-BE49-F238E27FC236}">
                <a16:creationId xmlns:a16="http://schemas.microsoft.com/office/drawing/2014/main" id="{612CE53A-D6EA-1A92-5B8F-A9FB2714C9A6}"/>
              </a:ext>
            </a:extLst>
          </p:cNvPr>
          <p:cNvSpPr>
            <a:spLocks noGrp="1"/>
          </p:cNvSpPr>
          <p:nvPr>
            <p:ph idx="1"/>
          </p:nvPr>
        </p:nvSpPr>
        <p:spPr>
          <a:xfrm>
            <a:off x="838200" y="1150188"/>
            <a:ext cx="10515600" cy="5043577"/>
          </a:xfrm>
        </p:spPr>
        <p:txBody>
          <a:bodyPr>
            <a:normAutofit/>
          </a:bodyPr>
          <a:lstStyle/>
          <a:p>
            <a:r>
              <a:rPr lang="en-GB" dirty="0">
                <a:highlight>
                  <a:srgbClr val="FFFF00"/>
                </a:highlight>
              </a:rPr>
              <a:t>He talks of ‘storied place’ in the O.T. – a place which has meaning because of the history lodged there.</a:t>
            </a:r>
          </a:p>
          <a:p>
            <a:r>
              <a:rPr lang="en-GB" dirty="0">
                <a:highlight>
                  <a:srgbClr val="FFFF00"/>
                </a:highlight>
              </a:rPr>
              <a:t>There are stories which have authority because they are located in a place (in my experience definitely true of Camborne, Skelmersdale, Burscough, Hedge End and Park Gate)</a:t>
            </a:r>
          </a:p>
          <a:p>
            <a:r>
              <a:rPr lang="en-GB" dirty="0">
                <a:highlight>
                  <a:srgbClr val="FFFF00"/>
                </a:highlight>
              </a:rPr>
              <a:t>Biblical history is not indifferent to where it happens.</a:t>
            </a:r>
          </a:p>
          <a:p>
            <a:r>
              <a:rPr lang="en-GB" dirty="0">
                <a:highlight>
                  <a:srgbClr val="FFFF00"/>
                </a:highlight>
              </a:rPr>
              <a:t>The N.T. does not escape this ‘rootage’ i.e. the importance of Bethlehem, Nazareth, Jerusalem, Galilee in the O.T. and N.T.</a:t>
            </a:r>
          </a:p>
          <a:p>
            <a:r>
              <a:rPr lang="en-GB" dirty="0">
                <a:highlight>
                  <a:srgbClr val="FFFF00"/>
                </a:highlight>
              </a:rPr>
              <a:t>If land is to be cared for in sustainable ways you cannot make new decisions divorced from history or future</a:t>
            </a:r>
          </a:p>
          <a:p>
            <a:r>
              <a:rPr lang="en-GB" dirty="0">
                <a:highlight>
                  <a:srgbClr val="FFFF00"/>
                </a:highlight>
              </a:rPr>
              <a:t>.</a:t>
            </a:r>
          </a:p>
        </p:txBody>
      </p:sp>
    </p:spTree>
    <p:extLst>
      <p:ext uri="{BB962C8B-B14F-4D97-AF65-F5344CB8AC3E}">
        <p14:creationId xmlns:p14="http://schemas.microsoft.com/office/powerpoint/2010/main" val="193456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86F3-1377-D757-A836-6ED9DC8289F1}"/>
              </a:ext>
            </a:extLst>
          </p:cNvPr>
          <p:cNvSpPr>
            <a:spLocks noGrp="1"/>
          </p:cNvSpPr>
          <p:nvPr>
            <p:ph type="title"/>
          </p:nvPr>
        </p:nvSpPr>
        <p:spPr>
          <a:xfrm>
            <a:off x="1138687" y="365126"/>
            <a:ext cx="9724846" cy="963342"/>
          </a:xfrm>
        </p:spPr>
        <p:txBody>
          <a:bodyPr/>
          <a:lstStyle/>
          <a:p>
            <a:r>
              <a:rPr lang="en-GB" dirty="0">
                <a:highlight>
                  <a:srgbClr val="FFFF00"/>
                </a:highlight>
              </a:rPr>
              <a:t>Land histories of Israel …</a:t>
            </a:r>
          </a:p>
        </p:txBody>
      </p:sp>
      <p:sp>
        <p:nvSpPr>
          <p:cNvPr id="3" name="Content Placeholder 2">
            <a:extLst>
              <a:ext uri="{FF2B5EF4-FFF2-40B4-BE49-F238E27FC236}">
                <a16:creationId xmlns:a16="http://schemas.microsoft.com/office/drawing/2014/main" id="{89CD2D1F-D6F6-98AC-D8D6-3F76CDA647C4}"/>
              </a:ext>
            </a:extLst>
          </p:cNvPr>
          <p:cNvSpPr>
            <a:spLocks noGrp="1"/>
          </p:cNvSpPr>
          <p:nvPr>
            <p:ph idx="1"/>
          </p:nvPr>
        </p:nvSpPr>
        <p:spPr>
          <a:xfrm>
            <a:off x="678611" y="1454989"/>
            <a:ext cx="10675189" cy="4721974"/>
          </a:xfrm>
        </p:spPr>
        <p:txBody>
          <a:bodyPr/>
          <a:lstStyle/>
          <a:p>
            <a:r>
              <a:rPr lang="en-GB" dirty="0">
                <a:highlight>
                  <a:srgbClr val="FFFF00"/>
                </a:highlight>
              </a:rPr>
              <a:t>1 risking homelessness which yields the gift of home</a:t>
            </a:r>
          </a:p>
          <a:p>
            <a:r>
              <a:rPr lang="en-GB" dirty="0">
                <a:highlight>
                  <a:srgbClr val="FFFF00"/>
                </a:highlight>
              </a:rPr>
              <a:t>2 deep yearning for home, but in ways which result in homelessness</a:t>
            </a:r>
          </a:p>
          <a:p>
            <a:r>
              <a:rPr lang="en-GB" dirty="0">
                <a:highlight>
                  <a:srgbClr val="FFFF00"/>
                </a:highlight>
              </a:rPr>
              <a:t>3 from exile to Jesus we learn that Jesus’ embrace of homelessness (crucifixion) is finally the awesome, amazing gift of home (resurrection)</a:t>
            </a:r>
          </a:p>
        </p:txBody>
      </p:sp>
    </p:spTree>
    <p:extLst>
      <p:ext uri="{BB962C8B-B14F-4D97-AF65-F5344CB8AC3E}">
        <p14:creationId xmlns:p14="http://schemas.microsoft.com/office/powerpoint/2010/main" val="287896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61C3-BECB-6D71-257C-F4BBE3B28A8D}"/>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BF5925DA-CA3E-E6B8-76D9-9CC894E15768}"/>
              </a:ext>
            </a:extLst>
          </p:cNvPr>
          <p:cNvSpPr>
            <a:spLocks noGrp="1"/>
          </p:cNvSpPr>
          <p:nvPr>
            <p:ph idx="1"/>
          </p:nvPr>
        </p:nvSpPr>
        <p:spPr>
          <a:xfrm>
            <a:off x="838200" y="937405"/>
            <a:ext cx="10515600" cy="5239560"/>
          </a:xfrm>
          <a:solidFill>
            <a:schemeClr val="bg1"/>
          </a:solidFill>
        </p:spPr>
        <p:txBody>
          <a:bodyPr>
            <a:normAutofit fontScale="92500" lnSpcReduction="10000"/>
          </a:bodyPr>
          <a:lstStyle/>
          <a:p>
            <a:r>
              <a:rPr lang="en-GB" sz="3200" b="0" i="0" dirty="0">
                <a:solidFill>
                  <a:srgbClr val="121212"/>
                </a:solidFill>
                <a:effectLst/>
                <a:highlight>
                  <a:srgbClr val="FFFF00"/>
                </a:highlight>
                <a:latin typeface="GH Guardian Headline"/>
              </a:rPr>
              <a:t>Meat accounts for nearly 60% of all greenhouse gases from food production, study finds</a:t>
            </a:r>
          </a:p>
          <a:p>
            <a:r>
              <a:rPr lang="en-GB" sz="3200" b="0" i="0" dirty="0">
                <a:solidFill>
                  <a:srgbClr val="121212"/>
                </a:solidFill>
                <a:effectLst/>
                <a:highlight>
                  <a:srgbClr val="FFFF00"/>
                </a:highlight>
                <a:latin typeface="GuardianTextEgyptian"/>
              </a:rPr>
              <a:t>The use of cows, pigs and other animals for food, as well as livestock feed, is responsible for 57% of all food production emissions, the research found, with 29% coming from the cultivation of plant-based foods. The rest comes from other uses of land, such as for cotton or rubber. Beef alone accounts for a quarter of emissions produced by raising and growing food. </a:t>
            </a:r>
          </a:p>
          <a:p>
            <a:r>
              <a:rPr lang="en-GB" sz="3200" b="0" i="0" dirty="0">
                <a:solidFill>
                  <a:srgbClr val="121212"/>
                </a:solidFill>
                <a:effectLst/>
                <a:highlight>
                  <a:srgbClr val="FFFF00"/>
                </a:highlight>
                <a:latin typeface="GuardianTextEgyptian"/>
              </a:rPr>
              <a:t>Grazing animals require a lot of land, which is often cleared through the felling of forests, as well as vast tracts of additional land to grow their feed. The majority of all the world’s cropland is used to feed livestock, rather than people. Livestock also produce large quantities of methane, a powerful greenhouse gas.</a:t>
            </a:r>
          </a:p>
          <a:p>
            <a:endParaRPr lang="en-GB" sz="3200" dirty="0">
              <a:highlight>
                <a:srgbClr val="FFFF00"/>
              </a:highlight>
            </a:endParaRPr>
          </a:p>
        </p:txBody>
      </p:sp>
    </p:spTree>
    <p:extLst>
      <p:ext uri="{BB962C8B-B14F-4D97-AF65-F5344CB8AC3E}">
        <p14:creationId xmlns:p14="http://schemas.microsoft.com/office/powerpoint/2010/main" val="791797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2FCF-8F94-AAE0-5F59-D9336385B7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8711D0-6F11-83CD-5D3D-2859A9518D93}"/>
              </a:ext>
            </a:extLst>
          </p:cNvPr>
          <p:cNvSpPr>
            <a:spLocks noGrp="1"/>
          </p:cNvSpPr>
          <p:nvPr>
            <p:ph idx="1"/>
          </p:nvPr>
        </p:nvSpPr>
        <p:spPr>
          <a:xfrm>
            <a:off x="838200" y="1825625"/>
            <a:ext cx="10134600" cy="2775130"/>
          </a:xfrm>
          <a:solidFill>
            <a:schemeClr val="bg1"/>
          </a:solidFill>
        </p:spPr>
        <p:txBody>
          <a:bodyPr>
            <a:normAutofit/>
          </a:bodyPr>
          <a:lstStyle/>
          <a:p>
            <a:r>
              <a:rPr lang="en-GB" sz="3600" b="0" i="0" dirty="0">
                <a:solidFill>
                  <a:srgbClr val="577291"/>
                </a:solidFill>
                <a:effectLst/>
                <a:highlight>
                  <a:srgbClr val="FFFF00"/>
                </a:highlight>
                <a:latin typeface="Lato" panose="020B0604020202020204" pitchFamily="34" charset="0"/>
              </a:rPr>
              <a:t>Half of the world’s habitable land is used for agriculture. More than three-quarters of this is used for livestock production, despite meat and dairy making up a much smaller share of the world’s protein and calorie supply.</a:t>
            </a:r>
            <a:endParaRPr lang="en-GB" sz="3600" dirty="0">
              <a:highlight>
                <a:srgbClr val="FFFF00"/>
              </a:highlight>
            </a:endParaRPr>
          </a:p>
        </p:txBody>
      </p:sp>
    </p:spTree>
    <p:extLst>
      <p:ext uri="{BB962C8B-B14F-4D97-AF65-F5344CB8AC3E}">
        <p14:creationId xmlns:p14="http://schemas.microsoft.com/office/powerpoint/2010/main" val="205713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B21B-F7A3-29B3-D28F-9E0206CE5A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28CAB9-64F8-5FFD-AD73-52A559337E8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9B557B0-4997-6940-BAA7-7803E5176748}"/>
              </a:ext>
            </a:extLst>
          </p:cNvPr>
          <p:cNvPicPr>
            <a:picLocks noChangeAspect="1"/>
          </p:cNvPicPr>
          <p:nvPr/>
        </p:nvPicPr>
        <p:blipFill>
          <a:blip r:embed="rId2"/>
          <a:stretch>
            <a:fillRect/>
          </a:stretch>
        </p:blipFill>
        <p:spPr>
          <a:xfrm>
            <a:off x="671753" y="0"/>
            <a:ext cx="10848494" cy="6858000"/>
          </a:xfrm>
          <a:prstGeom prst="rect">
            <a:avLst/>
          </a:prstGeom>
        </p:spPr>
      </p:pic>
    </p:spTree>
    <p:extLst>
      <p:ext uri="{BB962C8B-B14F-4D97-AF65-F5344CB8AC3E}">
        <p14:creationId xmlns:p14="http://schemas.microsoft.com/office/powerpoint/2010/main" val="19644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644D-3146-C164-E2E6-2EEF3F0EF7B8}"/>
              </a:ext>
            </a:extLst>
          </p:cNvPr>
          <p:cNvSpPr>
            <a:spLocks noGrp="1"/>
          </p:cNvSpPr>
          <p:nvPr>
            <p:ph type="title"/>
          </p:nvPr>
        </p:nvSpPr>
        <p:spPr>
          <a:xfrm>
            <a:off x="838200" y="365125"/>
            <a:ext cx="10515600" cy="486015"/>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07E71980-1263-7873-B42A-367132A78A0B}"/>
              </a:ext>
            </a:extLst>
          </p:cNvPr>
          <p:cNvSpPr>
            <a:spLocks noGrp="1"/>
          </p:cNvSpPr>
          <p:nvPr>
            <p:ph idx="1"/>
          </p:nvPr>
        </p:nvSpPr>
        <p:spPr>
          <a:xfrm>
            <a:off x="838200" y="1467465"/>
            <a:ext cx="10515600" cy="4709498"/>
          </a:xfrm>
        </p:spPr>
        <p:txBody>
          <a:bodyPr>
            <a:noAutofit/>
          </a:bodyPr>
          <a:lstStyle/>
          <a:p>
            <a:pPr marL="0" indent="0">
              <a:buNone/>
            </a:pPr>
            <a:r>
              <a:rPr lang="en-GB" sz="3600" dirty="0">
                <a:highlight>
                  <a:srgbClr val="FFFF00"/>
                </a:highlight>
              </a:rPr>
              <a:t>Following thoughts flowing through my head …</a:t>
            </a:r>
          </a:p>
          <a:p>
            <a:pPr marL="0" indent="0">
              <a:buNone/>
            </a:pPr>
            <a:endParaRPr lang="en-GB" sz="3600" dirty="0">
              <a:highlight>
                <a:srgbClr val="FFFF00"/>
              </a:highlight>
            </a:endParaRPr>
          </a:p>
          <a:p>
            <a:pPr marL="0" indent="0">
              <a:buNone/>
            </a:pPr>
            <a:r>
              <a:rPr lang="en-GB" sz="3600" dirty="0">
                <a:highlight>
                  <a:srgbClr val="FFFF00"/>
                </a:highlight>
              </a:rPr>
              <a:t>Land is at the heart of everything</a:t>
            </a:r>
          </a:p>
          <a:p>
            <a:pPr marL="0" indent="0">
              <a:buNone/>
            </a:pPr>
            <a:r>
              <a:rPr lang="en-GB" sz="3600" dirty="0">
                <a:highlight>
                  <a:srgbClr val="FFFF00"/>
                </a:highlight>
              </a:rPr>
              <a:t>	* use its fossil fuels</a:t>
            </a:r>
          </a:p>
          <a:p>
            <a:pPr marL="0" indent="0">
              <a:buNone/>
            </a:pPr>
            <a:r>
              <a:rPr lang="en-GB" sz="3600" dirty="0">
                <a:highlight>
                  <a:srgbClr val="FFFF00"/>
                </a:highlight>
              </a:rPr>
              <a:t>	* deforest it</a:t>
            </a:r>
          </a:p>
          <a:p>
            <a:pPr marL="0" indent="0">
              <a:buNone/>
            </a:pPr>
            <a:r>
              <a:rPr lang="en-GB" sz="3600" dirty="0">
                <a:highlight>
                  <a:srgbClr val="FFFF00"/>
                </a:highlight>
              </a:rPr>
              <a:t>	* turn it into grouse moors</a:t>
            </a:r>
          </a:p>
          <a:p>
            <a:pPr marL="0" indent="0">
              <a:buNone/>
            </a:pPr>
            <a:r>
              <a:rPr lang="en-GB" sz="3600" dirty="0">
                <a:highlight>
                  <a:srgbClr val="FFFF00"/>
                </a:highlight>
              </a:rPr>
              <a:t>	* the dispossessed from it become refugees</a:t>
            </a:r>
          </a:p>
          <a:p>
            <a:pPr marL="0" indent="0">
              <a:buNone/>
            </a:pPr>
            <a:r>
              <a:rPr lang="en-GB" sz="3600" dirty="0">
                <a:highlight>
                  <a:srgbClr val="FFFF00"/>
                </a:highlight>
              </a:rPr>
              <a:t>	* we grow our food on it</a:t>
            </a:r>
          </a:p>
        </p:txBody>
      </p:sp>
    </p:spTree>
    <p:extLst>
      <p:ext uri="{BB962C8B-B14F-4D97-AF65-F5344CB8AC3E}">
        <p14:creationId xmlns:p14="http://schemas.microsoft.com/office/powerpoint/2010/main" val="81690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F41D-D0FC-1036-E09A-4700D67D0D7F}"/>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DDD1A2C0-8EF0-3D9C-E69A-44C50D995566}"/>
              </a:ext>
            </a:extLst>
          </p:cNvPr>
          <p:cNvSpPr>
            <a:spLocks noGrp="1"/>
          </p:cNvSpPr>
          <p:nvPr>
            <p:ph idx="1"/>
          </p:nvPr>
        </p:nvSpPr>
        <p:spPr>
          <a:xfrm>
            <a:off x="838200" y="1512498"/>
            <a:ext cx="10515600" cy="4664465"/>
          </a:xfrm>
          <a:solidFill>
            <a:schemeClr val="bg1"/>
          </a:solidFill>
        </p:spPr>
        <p:txBody>
          <a:bodyPr>
            <a:noAutofit/>
          </a:bodyPr>
          <a:lstStyle/>
          <a:p>
            <a:r>
              <a:rPr lang="en-GB" sz="3200" b="0" i="0" dirty="0">
                <a:solidFill>
                  <a:srgbClr val="121212"/>
                </a:solidFill>
                <a:effectLst/>
                <a:highlight>
                  <a:srgbClr val="FFFF00"/>
                </a:highlight>
                <a:latin typeface="GuardianTextEgyptian"/>
              </a:rPr>
              <a:t>The difference in emissions between meat and plant production is stark – to produce 1kg of wheat, 2.5kg of greenhouse gases are emitted. A single kilo of beef, meanwhile, creates 70kg of emissions.</a:t>
            </a:r>
          </a:p>
          <a:p>
            <a:r>
              <a:rPr lang="en-GB" sz="3200" b="0" i="0" dirty="0">
                <a:solidFill>
                  <a:srgbClr val="121212"/>
                </a:solidFill>
                <a:effectLst/>
                <a:highlight>
                  <a:srgbClr val="FFFF00"/>
                </a:highlight>
                <a:latin typeface="GuardianTextEgyptian"/>
              </a:rPr>
              <a:t>South America is the region with the largest share of animal-based food emissions, followed by south and south-east Asia and then China. Food-related emissions have grown rapidly in China and India as increasing wealth and cultural changes have led more younger people in these countries to adopt meat-based diets.</a:t>
            </a:r>
            <a:endParaRPr lang="en-GB" sz="3200" dirty="0">
              <a:highlight>
                <a:srgbClr val="FFFF00"/>
              </a:highlight>
            </a:endParaRPr>
          </a:p>
        </p:txBody>
      </p:sp>
    </p:spTree>
    <p:extLst>
      <p:ext uri="{BB962C8B-B14F-4D97-AF65-F5344CB8AC3E}">
        <p14:creationId xmlns:p14="http://schemas.microsoft.com/office/powerpoint/2010/main" val="149875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D1C5-599D-7633-1986-9966C87D94F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699124-637D-5280-03CA-E21E56BE76AA}"/>
              </a:ext>
            </a:extLst>
          </p:cNvPr>
          <p:cNvSpPr>
            <a:spLocks noGrp="1"/>
          </p:cNvSpPr>
          <p:nvPr>
            <p:ph idx="1"/>
          </p:nvPr>
        </p:nvSpPr>
        <p:spPr>
          <a:solidFill>
            <a:schemeClr val="bg1"/>
          </a:solidFill>
        </p:spPr>
        <p:txBody>
          <a:bodyPr>
            <a:normAutofit fontScale="92500" lnSpcReduction="10000"/>
          </a:bodyPr>
          <a:lstStyle/>
          <a:p>
            <a:r>
              <a:rPr lang="en-GB" b="0" i="0" dirty="0">
                <a:solidFill>
                  <a:srgbClr val="333333"/>
                </a:solidFill>
                <a:effectLst/>
                <a:highlight>
                  <a:srgbClr val="FFFF00"/>
                </a:highlight>
                <a:latin typeface="Georgia" panose="02040502050405020303" pitchFamily="18" charset="0"/>
              </a:rPr>
              <a:t>War and preparation for it are fossil fuel intensive activities and along with being the single largest consumer of energy in the U.S., the Department of Defence is the world's single largest institutional consumer of petroleum. 70% of all energy gets consumed by moving and utilizing troops and equipment around the world, involving the burning of vast quantities of jet fuel and diesel. Military equipment is not known for its fuel efficiency and it is estimated that the country's remaining fleet of 60,000 </a:t>
            </a:r>
            <a:r>
              <a:rPr lang="en-GB" b="0" i="0" dirty="0" err="1">
                <a:solidFill>
                  <a:srgbClr val="333333"/>
                </a:solidFill>
                <a:effectLst/>
                <a:highlight>
                  <a:srgbClr val="FFFF00"/>
                </a:highlight>
                <a:latin typeface="Georgia" panose="02040502050405020303" pitchFamily="18" charset="0"/>
              </a:rPr>
              <a:t>humvees</a:t>
            </a:r>
            <a:r>
              <a:rPr lang="en-GB" b="0" i="0" dirty="0">
                <a:solidFill>
                  <a:srgbClr val="333333"/>
                </a:solidFill>
                <a:effectLst/>
                <a:highlight>
                  <a:srgbClr val="FFFF00"/>
                </a:highlight>
                <a:latin typeface="Georgia" panose="02040502050405020303" pitchFamily="18" charset="0"/>
              </a:rPr>
              <a:t> only gets four to eight miles per gallon of diesel. Military real estate also leaves a considerable carbon footprint and in FY2017, the Department of Defence spent $3.5 billion heating, cooling and providing electricity to 560,000 buildings at 500 installations.</a:t>
            </a:r>
            <a:endParaRPr lang="en-GB" dirty="0">
              <a:highlight>
                <a:srgbClr val="FFFF00"/>
              </a:highlight>
            </a:endParaRPr>
          </a:p>
        </p:txBody>
      </p:sp>
    </p:spTree>
    <p:extLst>
      <p:ext uri="{BB962C8B-B14F-4D97-AF65-F5344CB8AC3E}">
        <p14:creationId xmlns:p14="http://schemas.microsoft.com/office/powerpoint/2010/main" val="34485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123A-F5EF-E2D3-DCDE-E6148AEE2C76}"/>
              </a:ext>
            </a:extLst>
          </p:cNvPr>
          <p:cNvSpPr>
            <a:spLocks noGrp="1"/>
          </p:cNvSpPr>
          <p:nvPr>
            <p:ph type="title"/>
          </p:nvPr>
        </p:nvSpPr>
        <p:spPr>
          <a:xfrm>
            <a:off x="914399" y="365125"/>
            <a:ext cx="10788445" cy="1325563"/>
          </a:xfrm>
        </p:spPr>
        <p:txBody>
          <a:bodyPr>
            <a:normAutofit/>
          </a:bodyPr>
          <a:lstStyle/>
          <a:p>
            <a:r>
              <a:rPr lang="en-GB" sz="3600" b="0" i="0" dirty="0">
                <a:solidFill>
                  <a:srgbClr val="050505"/>
                </a:solidFill>
                <a:effectLst/>
                <a:highlight>
                  <a:srgbClr val="FFFF00"/>
                </a:highlight>
                <a:latin typeface="Segoe UI Historic" panose="020B0502040204020203" pitchFamily="34" charset="0"/>
              </a:rPr>
              <a:t>The Mad Farmer Manifesto: The First Amendment</a:t>
            </a:r>
            <a:endParaRPr lang="en-GB" sz="3600" dirty="0">
              <a:highlight>
                <a:srgbClr val="FFFF00"/>
              </a:highlight>
            </a:endParaRPr>
          </a:p>
        </p:txBody>
      </p:sp>
      <p:sp>
        <p:nvSpPr>
          <p:cNvPr id="3" name="Content Placeholder 2">
            <a:extLst>
              <a:ext uri="{FF2B5EF4-FFF2-40B4-BE49-F238E27FC236}">
                <a16:creationId xmlns:a16="http://schemas.microsoft.com/office/drawing/2014/main" id="{F42376D1-8E1B-C44E-C503-988FE31ADD85}"/>
              </a:ext>
            </a:extLst>
          </p:cNvPr>
          <p:cNvSpPr>
            <a:spLocks noGrp="1"/>
          </p:cNvSpPr>
          <p:nvPr>
            <p:ph idx="1"/>
          </p:nvPr>
        </p:nvSpPr>
        <p:spPr>
          <a:solidFill>
            <a:schemeClr val="bg1"/>
          </a:solidFill>
        </p:spPr>
        <p:txBody>
          <a:bodyPr>
            <a:normAutofit fontScale="62500" lnSpcReduction="20000"/>
          </a:bodyPr>
          <a:lstStyle/>
          <a:p>
            <a:pPr marL="0" indent="0" algn="l">
              <a:buNone/>
            </a:pPr>
            <a:r>
              <a:rPr lang="en-GB" b="0" i="0" dirty="0">
                <a:solidFill>
                  <a:srgbClr val="050505"/>
                </a:solidFill>
                <a:effectLst/>
                <a:latin typeface="Segoe UI Historic" panose="020B0502040204020203" pitchFamily="34" charset="0"/>
              </a:rPr>
              <a:t>'...it is not too soon to provide by every </a:t>
            </a:r>
          </a:p>
          <a:p>
            <a:pPr marL="0" indent="0" algn="l">
              <a:buNone/>
            </a:pPr>
            <a:r>
              <a:rPr lang="en-GB" b="0" i="0" dirty="0">
                <a:solidFill>
                  <a:srgbClr val="050505"/>
                </a:solidFill>
                <a:effectLst/>
                <a:latin typeface="Segoe UI Historic" panose="020B0502040204020203" pitchFamily="34" charset="0"/>
              </a:rPr>
              <a:t>possible means that as few as possible shall be</a:t>
            </a:r>
          </a:p>
          <a:p>
            <a:pPr marL="0" indent="0" algn="l">
              <a:buNone/>
            </a:pPr>
            <a:r>
              <a:rPr lang="en-GB" b="0" i="0" dirty="0">
                <a:solidFill>
                  <a:srgbClr val="050505"/>
                </a:solidFill>
                <a:effectLst/>
                <a:latin typeface="Segoe UI Historic" panose="020B0502040204020203" pitchFamily="34" charset="0"/>
              </a:rPr>
              <a:t>without a little portion of land. The small</a:t>
            </a:r>
          </a:p>
          <a:p>
            <a:pPr marL="0" indent="0" algn="l">
              <a:buNone/>
            </a:pPr>
            <a:r>
              <a:rPr lang="en-GB" b="0" i="0" dirty="0">
                <a:solidFill>
                  <a:srgbClr val="050505"/>
                </a:solidFill>
                <a:effectLst/>
                <a:latin typeface="Segoe UI Historic" panose="020B0502040204020203" pitchFamily="34" charset="0"/>
              </a:rPr>
              <a:t>landholders are the most precious part of a state.'</a:t>
            </a:r>
          </a:p>
          <a:p>
            <a:pPr marL="0" indent="0" algn="l">
              <a:buNone/>
            </a:pPr>
            <a:r>
              <a:rPr lang="en-GB" b="0" i="0" dirty="0">
                <a:solidFill>
                  <a:srgbClr val="050505"/>
                </a:solidFill>
                <a:effectLst/>
                <a:latin typeface="Segoe UI Historic" panose="020B0502040204020203" pitchFamily="34" charset="0"/>
              </a:rPr>
              <a:t>---Jefferson, to Reverend James Madison, October 28, 1785.</a:t>
            </a:r>
          </a:p>
          <a:p>
            <a:pPr marL="0" indent="0" algn="l">
              <a:buNone/>
            </a:pPr>
            <a:r>
              <a:rPr lang="en-GB" b="0" i="0" dirty="0">
                <a:solidFill>
                  <a:srgbClr val="050505"/>
                </a:solidFill>
                <a:effectLst/>
                <a:latin typeface="Segoe UI Historic" panose="020B0502040204020203" pitchFamily="34" charset="0"/>
              </a:rPr>
              <a:t>That is the glimmering vein</a:t>
            </a:r>
          </a:p>
          <a:p>
            <a:pPr marL="0" indent="0" algn="l">
              <a:buNone/>
            </a:pPr>
            <a:r>
              <a:rPr lang="en-GB" b="0" i="0" dirty="0">
                <a:solidFill>
                  <a:srgbClr val="050505"/>
                </a:solidFill>
                <a:effectLst/>
                <a:latin typeface="Segoe UI Historic" panose="020B0502040204020203" pitchFamily="34" charset="0"/>
              </a:rPr>
              <a:t>of our sanity, dividing from us</a:t>
            </a:r>
          </a:p>
          <a:p>
            <a:pPr marL="0" indent="0" algn="l">
              <a:buNone/>
            </a:pPr>
            <a:r>
              <a:rPr lang="en-GB" b="0" i="0" dirty="0">
                <a:solidFill>
                  <a:srgbClr val="050505"/>
                </a:solidFill>
                <a:effectLst/>
                <a:latin typeface="Segoe UI Historic" panose="020B0502040204020203" pitchFamily="34" charset="0"/>
              </a:rPr>
              <a:t>from the start: land under us</a:t>
            </a:r>
          </a:p>
          <a:p>
            <a:pPr marL="0" indent="0" algn="l">
              <a:buNone/>
            </a:pPr>
            <a:r>
              <a:rPr lang="en-GB" b="0" i="0" dirty="0">
                <a:solidFill>
                  <a:srgbClr val="050505"/>
                </a:solidFill>
                <a:effectLst/>
                <a:latin typeface="Segoe UI Historic" panose="020B0502040204020203" pitchFamily="34" charset="0"/>
              </a:rPr>
              <a:t>to steady us when we stood,</a:t>
            </a:r>
          </a:p>
          <a:p>
            <a:pPr marL="0" indent="0" algn="l">
              <a:buNone/>
            </a:pPr>
            <a:r>
              <a:rPr lang="en-GB" b="0" i="0" dirty="0">
                <a:solidFill>
                  <a:srgbClr val="050505"/>
                </a:solidFill>
                <a:effectLst/>
                <a:latin typeface="Segoe UI Historic" panose="020B0502040204020203" pitchFamily="34" charset="0"/>
              </a:rPr>
              <a:t>free men in the great communion</a:t>
            </a:r>
          </a:p>
          <a:p>
            <a:pPr marL="0" indent="0" algn="l">
              <a:buNone/>
            </a:pPr>
            <a:r>
              <a:rPr lang="en-GB" b="0" i="0" dirty="0">
                <a:solidFill>
                  <a:srgbClr val="050505"/>
                </a:solidFill>
                <a:effectLst/>
                <a:latin typeface="Segoe UI Historic" panose="020B0502040204020203" pitchFamily="34" charset="0"/>
              </a:rPr>
              <a:t>of the free. The vision keeps </a:t>
            </a:r>
          </a:p>
          <a:p>
            <a:pPr marL="0" indent="0" algn="l">
              <a:buNone/>
            </a:pPr>
            <a:r>
              <a:rPr lang="en-GB" b="0" i="0" dirty="0">
                <a:solidFill>
                  <a:srgbClr val="050505"/>
                </a:solidFill>
                <a:effectLst/>
                <a:latin typeface="Segoe UI Historic" panose="020B0502040204020203" pitchFamily="34" charset="0"/>
              </a:rPr>
              <a:t>lighting in my mind, a window</a:t>
            </a:r>
          </a:p>
          <a:p>
            <a:pPr marL="0" indent="0" algn="l">
              <a:buNone/>
            </a:pPr>
            <a:r>
              <a:rPr lang="en-GB" b="0" i="0" dirty="0">
                <a:solidFill>
                  <a:srgbClr val="050505"/>
                </a:solidFill>
                <a:effectLst/>
                <a:latin typeface="Segoe UI Historic" panose="020B0502040204020203" pitchFamily="34" charset="0"/>
              </a:rPr>
              <a:t>on the horizon in the dark.</a:t>
            </a:r>
          </a:p>
          <a:p>
            <a:pPr algn="l"/>
            <a:endParaRPr lang="en-GB" b="0" i="0" dirty="0">
              <a:solidFill>
                <a:srgbClr val="050505"/>
              </a:solidFill>
              <a:effectLst/>
              <a:latin typeface="Segoe UI Historic" panose="020B0502040204020203" pitchFamily="34" charset="0"/>
            </a:endParaRPr>
          </a:p>
          <a:p>
            <a:pPr marL="0" indent="0">
              <a:buNone/>
            </a:pPr>
            <a:endParaRPr lang="en-GB" dirty="0"/>
          </a:p>
        </p:txBody>
      </p:sp>
    </p:spTree>
    <p:extLst>
      <p:ext uri="{BB962C8B-B14F-4D97-AF65-F5344CB8AC3E}">
        <p14:creationId xmlns:p14="http://schemas.microsoft.com/office/powerpoint/2010/main" val="394528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A91F-8FCD-3DA1-0B67-9EABFE7193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3D534A-4BC0-7B65-FF13-788107B2B0B1}"/>
              </a:ext>
            </a:extLst>
          </p:cNvPr>
          <p:cNvSpPr>
            <a:spLocks noGrp="1"/>
          </p:cNvSpPr>
          <p:nvPr>
            <p:ph idx="1"/>
          </p:nvPr>
        </p:nvSpPr>
        <p:spPr>
          <a:solidFill>
            <a:schemeClr val="bg1"/>
          </a:solidFill>
        </p:spPr>
        <p:txBody>
          <a:bodyPr/>
          <a:lstStyle/>
          <a:p>
            <a:pPr marL="0" indent="0" algn="l">
              <a:buNone/>
            </a:pPr>
            <a:r>
              <a:rPr lang="en-GB" b="0" i="0" dirty="0">
                <a:solidFill>
                  <a:srgbClr val="050505"/>
                </a:solidFill>
                <a:effectLst/>
                <a:latin typeface="Segoe UI Historic" panose="020B0502040204020203" pitchFamily="34" charset="0"/>
              </a:rPr>
              <a:t>2. </a:t>
            </a:r>
          </a:p>
          <a:p>
            <a:pPr marL="0" indent="0" algn="l">
              <a:buNone/>
            </a:pPr>
            <a:r>
              <a:rPr lang="en-GB" b="0" i="0" dirty="0">
                <a:solidFill>
                  <a:srgbClr val="050505"/>
                </a:solidFill>
                <a:effectLst/>
                <a:latin typeface="Segoe UI Historic" panose="020B0502040204020203" pitchFamily="34" charset="0"/>
              </a:rPr>
              <a:t>To be sane in a mad time</a:t>
            </a:r>
          </a:p>
          <a:p>
            <a:pPr marL="0" indent="0" algn="l">
              <a:buNone/>
            </a:pPr>
            <a:r>
              <a:rPr lang="en-GB" b="0" i="0" dirty="0">
                <a:solidFill>
                  <a:srgbClr val="050505"/>
                </a:solidFill>
                <a:effectLst/>
                <a:latin typeface="Segoe UI Historic" panose="020B0502040204020203" pitchFamily="34" charset="0"/>
              </a:rPr>
              <a:t>is bad for the brain, worse</a:t>
            </a:r>
          </a:p>
          <a:p>
            <a:pPr marL="0" indent="0" algn="l">
              <a:buNone/>
            </a:pPr>
            <a:r>
              <a:rPr lang="en-GB" b="0" i="0" dirty="0">
                <a:solidFill>
                  <a:srgbClr val="050505"/>
                </a:solidFill>
                <a:effectLst/>
                <a:latin typeface="Segoe UI Historic" panose="020B0502040204020203" pitchFamily="34" charset="0"/>
              </a:rPr>
              <a:t>for the heart. The world</a:t>
            </a:r>
          </a:p>
          <a:p>
            <a:pPr marL="0" indent="0" algn="l">
              <a:buNone/>
            </a:pPr>
            <a:r>
              <a:rPr lang="en-GB" b="0" i="0" dirty="0">
                <a:solidFill>
                  <a:srgbClr val="050505"/>
                </a:solidFill>
                <a:effectLst/>
                <a:latin typeface="Segoe UI Historic" panose="020B0502040204020203" pitchFamily="34" charset="0"/>
              </a:rPr>
              <a:t>is a holy vision, had we clarity</a:t>
            </a:r>
          </a:p>
          <a:p>
            <a:pPr marL="0" indent="0" algn="l">
              <a:buNone/>
            </a:pPr>
            <a:r>
              <a:rPr lang="en-GB" b="0" i="0" dirty="0">
                <a:solidFill>
                  <a:srgbClr val="050505"/>
                </a:solidFill>
                <a:effectLst/>
                <a:latin typeface="Segoe UI Historic" panose="020B0502040204020203" pitchFamily="34" charset="0"/>
              </a:rPr>
              <a:t>to see it---a clarity that men</a:t>
            </a:r>
          </a:p>
          <a:p>
            <a:pPr marL="0" indent="0" algn="l">
              <a:buNone/>
            </a:pPr>
            <a:r>
              <a:rPr lang="en-GB" b="0" i="0" dirty="0">
                <a:solidFill>
                  <a:srgbClr val="050505"/>
                </a:solidFill>
                <a:effectLst/>
                <a:latin typeface="Segoe UI Historic" panose="020B0502040204020203" pitchFamily="34" charset="0"/>
              </a:rPr>
              <a:t>depend on men to make.</a:t>
            </a:r>
          </a:p>
          <a:p>
            <a:pPr marL="0" indent="0">
              <a:buNone/>
            </a:pPr>
            <a:endParaRPr lang="en-GB" dirty="0"/>
          </a:p>
        </p:txBody>
      </p:sp>
    </p:spTree>
    <p:extLst>
      <p:ext uri="{BB962C8B-B14F-4D97-AF65-F5344CB8AC3E}">
        <p14:creationId xmlns:p14="http://schemas.microsoft.com/office/powerpoint/2010/main" val="325376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A2B2-5F2D-C5D5-6859-47844D4C834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D770E4D-C831-8DB4-873B-426918086C03}"/>
              </a:ext>
            </a:extLst>
          </p:cNvPr>
          <p:cNvSpPr>
            <a:spLocks noGrp="1"/>
          </p:cNvSpPr>
          <p:nvPr>
            <p:ph idx="1"/>
          </p:nvPr>
        </p:nvSpPr>
        <p:spPr>
          <a:solidFill>
            <a:schemeClr val="bg1"/>
          </a:solidFill>
        </p:spPr>
        <p:txBody>
          <a:bodyPr/>
          <a:lstStyle/>
          <a:p>
            <a:pPr marL="0" indent="0" algn="l">
              <a:buNone/>
            </a:pPr>
            <a:r>
              <a:rPr lang="en-GB" b="0" i="0" dirty="0">
                <a:solidFill>
                  <a:srgbClr val="050505"/>
                </a:solidFill>
                <a:effectLst/>
                <a:latin typeface="Segoe UI Historic" panose="020B0502040204020203" pitchFamily="34" charset="0"/>
              </a:rPr>
              <a:t>3. </a:t>
            </a:r>
          </a:p>
          <a:p>
            <a:pPr marL="0" indent="0" algn="l">
              <a:buNone/>
            </a:pPr>
            <a:r>
              <a:rPr lang="en-GB" b="0" i="0" dirty="0">
                <a:solidFill>
                  <a:srgbClr val="050505"/>
                </a:solidFill>
                <a:effectLst/>
                <a:latin typeface="Segoe UI Historic" panose="020B0502040204020203" pitchFamily="34" charset="0"/>
              </a:rPr>
              <a:t>It is ignorant money I declare</a:t>
            </a:r>
          </a:p>
          <a:p>
            <a:pPr marL="0" indent="0" algn="l">
              <a:buNone/>
            </a:pPr>
            <a:r>
              <a:rPr lang="en-GB" b="0" i="0" dirty="0">
                <a:solidFill>
                  <a:srgbClr val="050505"/>
                </a:solidFill>
                <a:effectLst/>
                <a:latin typeface="Segoe UI Historic" panose="020B0502040204020203" pitchFamily="34" charset="0"/>
              </a:rPr>
              <a:t>myself free from, money fat</a:t>
            </a:r>
          </a:p>
          <a:p>
            <a:pPr marL="0" indent="0" algn="l">
              <a:buNone/>
            </a:pPr>
            <a:r>
              <a:rPr lang="en-GB" b="0" i="0" dirty="0">
                <a:solidFill>
                  <a:srgbClr val="050505"/>
                </a:solidFill>
                <a:effectLst/>
                <a:latin typeface="Segoe UI Historic" panose="020B0502040204020203" pitchFamily="34" charset="0"/>
              </a:rPr>
              <a:t>and dreaming in its sums, driving</a:t>
            </a:r>
          </a:p>
          <a:p>
            <a:pPr marL="0" indent="0" algn="l">
              <a:buNone/>
            </a:pPr>
            <a:r>
              <a:rPr lang="en-GB" b="0" i="0" dirty="0">
                <a:solidFill>
                  <a:srgbClr val="050505"/>
                </a:solidFill>
                <a:effectLst/>
                <a:latin typeface="Segoe UI Historic" panose="020B0502040204020203" pitchFamily="34" charset="0"/>
              </a:rPr>
              <a:t>us into the streets of absence,</a:t>
            </a:r>
          </a:p>
          <a:p>
            <a:pPr marL="0" indent="0" algn="l">
              <a:buNone/>
            </a:pPr>
            <a:r>
              <a:rPr lang="en-GB" b="0" i="0" dirty="0">
                <a:solidFill>
                  <a:srgbClr val="050505"/>
                </a:solidFill>
                <a:effectLst/>
                <a:latin typeface="Segoe UI Historic" panose="020B0502040204020203" pitchFamily="34" charset="0"/>
              </a:rPr>
              <a:t>stranding the pasture trees</a:t>
            </a:r>
          </a:p>
          <a:p>
            <a:pPr marL="0" indent="0" algn="l">
              <a:buNone/>
            </a:pPr>
            <a:r>
              <a:rPr lang="en-GB" b="0" i="0" dirty="0">
                <a:solidFill>
                  <a:srgbClr val="050505"/>
                </a:solidFill>
                <a:effectLst/>
                <a:latin typeface="Segoe UI Historic" panose="020B0502040204020203" pitchFamily="34" charset="0"/>
              </a:rPr>
              <a:t>in the deserted language of banks.</a:t>
            </a:r>
          </a:p>
          <a:p>
            <a:pPr marL="0" indent="0">
              <a:buNone/>
            </a:pPr>
            <a:endParaRPr lang="en-GB" dirty="0"/>
          </a:p>
        </p:txBody>
      </p:sp>
    </p:spTree>
    <p:extLst>
      <p:ext uri="{BB962C8B-B14F-4D97-AF65-F5344CB8AC3E}">
        <p14:creationId xmlns:p14="http://schemas.microsoft.com/office/powerpoint/2010/main" val="388735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82C7-7D69-855A-3A91-779D4148AF8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E353E63-94BE-A85C-3469-64B04D7CBFF2}"/>
              </a:ext>
            </a:extLst>
          </p:cNvPr>
          <p:cNvSpPr>
            <a:spLocks noGrp="1"/>
          </p:cNvSpPr>
          <p:nvPr>
            <p:ph idx="1"/>
          </p:nvPr>
        </p:nvSpPr>
        <p:spPr>
          <a:solidFill>
            <a:schemeClr val="bg1"/>
          </a:solidFill>
        </p:spPr>
        <p:txBody>
          <a:bodyPr>
            <a:normAutofit fontScale="92500" lnSpcReduction="10000"/>
          </a:bodyPr>
          <a:lstStyle/>
          <a:p>
            <a:pPr marL="0" indent="0" algn="l">
              <a:buNone/>
            </a:pPr>
            <a:r>
              <a:rPr lang="en-GB" b="0" i="0" dirty="0">
                <a:solidFill>
                  <a:srgbClr val="050505"/>
                </a:solidFill>
                <a:effectLst/>
                <a:latin typeface="inherit"/>
              </a:rPr>
              <a:t>4. </a:t>
            </a:r>
          </a:p>
          <a:p>
            <a:pPr marL="0" indent="0" algn="l">
              <a:buNone/>
            </a:pPr>
            <a:r>
              <a:rPr lang="en-GB" b="0" i="0" dirty="0">
                <a:solidFill>
                  <a:srgbClr val="050505"/>
                </a:solidFill>
                <a:effectLst/>
                <a:latin typeface="inherit"/>
              </a:rPr>
              <a:t>And I declare myself free </a:t>
            </a:r>
          </a:p>
          <a:p>
            <a:pPr marL="0" indent="0" algn="l">
              <a:buNone/>
            </a:pPr>
            <a:r>
              <a:rPr lang="en-GB" b="0" i="0" dirty="0">
                <a:solidFill>
                  <a:srgbClr val="050505"/>
                </a:solidFill>
                <a:effectLst/>
                <a:latin typeface="inherit"/>
              </a:rPr>
              <a:t>from ignorant love. You easy lovers </a:t>
            </a:r>
          </a:p>
          <a:p>
            <a:pPr marL="0" indent="0" algn="l">
              <a:buNone/>
            </a:pPr>
            <a:r>
              <a:rPr lang="en-GB" b="0" i="0" dirty="0">
                <a:solidFill>
                  <a:srgbClr val="050505"/>
                </a:solidFill>
                <a:effectLst/>
                <a:latin typeface="inherit"/>
              </a:rPr>
              <a:t>and forgivers of mankind, stand back!</a:t>
            </a:r>
          </a:p>
          <a:p>
            <a:pPr marL="0" indent="0" algn="l">
              <a:buNone/>
            </a:pPr>
            <a:r>
              <a:rPr lang="en-GB" b="0" i="0" dirty="0">
                <a:solidFill>
                  <a:srgbClr val="050505"/>
                </a:solidFill>
                <a:effectLst/>
                <a:latin typeface="inherit"/>
              </a:rPr>
              <a:t>I will love you at a distance,</a:t>
            </a:r>
          </a:p>
          <a:p>
            <a:pPr marL="0" indent="0" algn="l">
              <a:buNone/>
            </a:pPr>
            <a:r>
              <a:rPr lang="en-GB" b="0" i="0" dirty="0">
                <a:solidFill>
                  <a:srgbClr val="050505"/>
                </a:solidFill>
                <a:effectLst/>
                <a:latin typeface="inherit"/>
              </a:rPr>
              <a:t>and not because you deserve it.</a:t>
            </a:r>
          </a:p>
          <a:p>
            <a:pPr marL="0" indent="0" algn="l">
              <a:buNone/>
            </a:pPr>
            <a:r>
              <a:rPr lang="en-GB" b="0" i="0" dirty="0">
                <a:solidFill>
                  <a:srgbClr val="050505"/>
                </a:solidFill>
                <a:effectLst/>
                <a:latin typeface="inherit"/>
              </a:rPr>
              <a:t>My love must be discriminate</a:t>
            </a:r>
          </a:p>
          <a:p>
            <a:pPr marL="0" indent="0" algn="l">
              <a:buNone/>
            </a:pPr>
            <a:r>
              <a:rPr lang="en-GB" b="0" i="0" dirty="0">
                <a:solidFill>
                  <a:srgbClr val="050505"/>
                </a:solidFill>
                <a:effectLst/>
                <a:latin typeface="inherit"/>
              </a:rPr>
              <a:t>or fail to bear its weight.</a:t>
            </a:r>
          </a:p>
          <a:p>
            <a:pPr marL="0" indent="0" algn="l">
              <a:buNone/>
            </a:pPr>
            <a:r>
              <a:rPr lang="en-GB" b="1" i="1" dirty="0">
                <a:solidFill>
                  <a:srgbClr val="050505"/>
                </a:solidFill>
                <a:effectLst/>
                <a:latin typeface="inherit"/>
              </a:rPr>
              <a:t>Wendell Berry. "The Mad Farmer Manifesto: The First Amendment" from "The Mad Farmer Poems" (Counterpoint, 2013).</a:t>
            </a:r>
          </a:p>
          <a:p>
            <a:pPr marL="0" indent="0">
              <a:buNone/>
            </a:pPr>
            <a:endParaRPr lang="en-GB" dirty="0"/>
          </a:p>
        </p:txBody>
      </p:sp>
    </p:spTree>
    <p:extLst>
      <p:ext uri="{BB962C8B-B14F-4D97-AF65-F5344CB8AC3E}">
        <p14:creationId xmlns:p14="http://schemas.microsoft.com/office/powerpoint/2010/main" val="1475410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B7E1-A330-0BF5-1F54-64BBB6FCD538}"/>
              </a:ext>
            </a:extLst>
          </p:cNvPr>
          <p:cNvSpPr>
            <a:spLocks noGrp="1"/>
          </p:cNvSpPr>
          <p:nvPr>
            <p:ph type="title"/>
          </p:nvPr>
        </p:nvSpPr>
        <p:spPr>
          <a:xfrm>
            <a:off x="538317" y="365125"/>
            <a:ext cx="11444748" cy="1325563"/>
          </a:xfrm>
        </p:spPr>
        <p:txBody>
          <a:bodyPr/>
          <a:lstStyle/>
          <a:p>
            <a:r>
              <a:rPr lang="en-GB" b="1" i="1" dirty="0">
                <a:solidFill>
                  <a:srgbClr val="7C7C7C"/>
                </a:solidFill>
                <a:effectLst/>
                <a:highlight>
                  <a:srgbClr val="FFFF00"/>
                </a:highlight>
                <a:latin typeface="Quattrocento Sans" panose="020B0502050000020003" pitchFamily="34" charset="0"/>
              </a:rPr>
              <a:t>Manifesto: The Mad Farmer Liberation Front</a:t>
            </a:r>
            <a:endParaRPr lang="en-GB" dirty="0">
              <a:highlight>
                <a:srgbClr val="FFFF00"/>
              </a:highlight>
            </a:endParaRPr>
          </a:p>
        </p:txBody>
      </p:sp>
      <p:sp>
        <p:nvSpPr>
          <p:cNvPr id="3" name="Content Placeholder 2">
            <a:extLst>
              <a:ext uri="{FF2B5EF4-FFF2-40B4-BE49-F238E27FC236}">
                <a16:creationId xmlns:a16="http://schemas.microsoft.com/office/drawing/2014/main" id="{4F6F17EE-2292-B926-5579-CEB3714A9FEE}"/>
              </a:ext>
            </a:extLst>
          </p:cNvPr>
          <p:cNvSpPr>
            <a:spLocks noGrp="1"/>
          </p:cNvSpPr>
          <p:nvPr>
            <p:ph idx="1"/>
          </p:nvPr>
        </p:nvSpPr>
        <p:spPr>
          <a:solidFill>
            <a:schemeClr val="bg1"/>
          </a:solidFill>
        </p:spPr>
        <p:txBody>
          <a:bodyPr/>
          <a:lstStyle/>
          <a:p>
            <a:pPr marL="0" indent="0">
              <a:buNone/>
            </a:pPr>
            <a:r>
              <a:rPr lang="en-GB" b="0" i="0" dirty="0">
                <a:solidFill>
                  <a:srgbClr val="7C7C7C"/>
                </a:solidFill>
                <a:effectLst/>
                <a:latin typeface="Quattrocento Sans" panose="020B0502050000020003" pitchFamily="34" charset="0"/>
              </a:rPr>
              <a:t>Love the quick profit, the annual raise,</a:t>
            </a:r>
            <a:br>
              <a:rPr lang="en-GB" dirty="0"/>
            </a:br>
            <a:r>
              <a:rPr lang="en-GB" b="0" i="0" dirty="0">
                <a:solidFill>
                  <a:srgbClr val="7C7C7C"/>
                </a:solidFill>
                <a:effectLst/>
                <a:latin typeface="Quattrocento Sans" panose="020B0502050000020003" pitchFamily="34" charset="0"/>
              </a:rPr>
              <a:t>vacation with pay. Want more</a:t>
            </a:r>
            <a:br>
              <a:rPr lang="en-GB" dirty="0"/>
            </a:br>
            <a:r>
              <a:rPr lang="en-GB" b="0" i="0" dirty="0">
                <a:solidFill>
                  <a:srgbClr val="7C7C7C"/>
                </a:solidFill>
                <a:effectLst/>
                <a:latin typeface="Quattrocento Sans" panose="020B0502050000020003" pitchFamily="34" charset="0"/>
              </a:rPr>
              <a:t>of everything ready-made. Be afraid</a:t>
            </a:r>
            <a:br>
              <a:rPr lang="en-GB" dirty="0"/>
            </a:br>
            <a:r>
              <a:rPr lang="en-GB" b="0" i="0" dirty="0">
                <a:solidFill>
                  <a:srgbClr val="7C7C7C"/>
                </a:solidFill>
                <a:effectLst/>
                <a:latin typeface="Quattrocento Sans" panose="020B0502050000020003" pitchFamily="34" charset="0"/>
              </a:rPr>
              <a:t>to know your neighbours and to die.</a:t>
            </a:r>
            <a:br>
              <a:rPr lang="en-GB" dirty="0"/>
            </a:br>
            <a:r>
              <a:rPr lang="en-GB" b="0" i="0" dirty="0">
                <a:solidFill>
                  <a:srgbClr val="7C7C7C"/>
                </a:solidFill>
                <a:effectLst/>
                <a:latin typeface="Quattrocento Sans" panose="020B0502050000020003" pitchFamily="34" charset="0"/>
              </a:rPr>
              <a:t>And you will have a window in your head.</a:t>
            </a:r>
            <a:br>
              <a:rPr lang="en-GB" dirty="0"/>
            </a:br>
            <a:r>
              <a:rPr lang="en-GB" b="0" i="0" dirty="0">
                <a:solidFill>
                  <a:srgbClr val="7C7C7C"/>
                </a:solidFill>
                <a:effectLst/>
                <a:latin typeface="Quattrocento Sans" panose="020B0502050000020003" pitchFamily="34" charset="0"/>
              </a:rPr>
              <a:t>Not even your future will be a mystery</a:t>
            </a:r>
            <a:br>
              <a:rPr lang="en-GB" dirty="0"/>
            </a:br>
            <a:r>
              <a:rPr lang="en-GB" b="0" i="0" dirty="0">
                <a:solidFill>
                  <a:srgbClr val="7C7C7C"/>
                </a:solidFill>
                <a:effectLst/>
                <a:latin typeface="Quattrocento Sans" panose="020B0502050000020003" pitchFamily="34" charset="0"/>
              </a:rPr>
              <a:t>any more. Your mind will be punched in a card</a:t>
            </a:r>
            <a:br>
              <a:rPr lang="en-GB" dirty="0"/>
            </a:br>
            <a:r>
              <a:rPr lang="en-GB" b="0" i="0" dirty="0">
                <a:solidFill>
                  <a:srgbClr val="7C7C7C"/>
                </a:solidFill>
                <a:effectLst/>
                <a:latin typeface="Quattrocento Sans" panose="020B0502050000020003" pitchFamily="34" charset="0"/>
              </a:rPr>
              <a:t>and shut away in a little drawer.</a:t>
            </a:r>
            <a:br>
              <a:rPr lang="en-GB" dirty="0"/>
            </a:br>
            <a:r>
              <a:rPr lang="en-GB" b="0" i="0" dirty="0">
                <a:solidFill>
                  <a:srgbClr val="7C7C7C"/>
                </a:solidFill>
                <a:effectLst/>
                <a:latin typeface="Quattrocento Sans" panose="020B0502050000020003" pitchFamily="34" charset="0"/>
              </a:rPr>
              <a:t>When they want you to buy something</a:t>
            </a:r>
            <a:br>
              <a:rPr lang="en-GB" dirty="0"/>
            </a:br>
            <a:r>
              <a:rPr lang="en-GB" b="0" i="0" dirty="0">
                <a:solidFill>
                  <a:srgbClr val="7C7C7C"/>
                </a:solidFill>
                <a:effectLst/>
                <a:latin typeface="Quattrocento Sans" panose="020B0502050000020003" pitchFamily="34" charset="0"/>
              </a:rPr>
              <a:t>they will call you. When they want you</a:t>
            </a:r>
            <a:br>
              <a:rPr lang="en-GB" dirty="0"/>
            </a:br>
            <a:r>
              <a:rPr lang="en-GB" b="0" i="0" dirty="0">
                <a:solidFill>
                  <a:srgbClr val="7C7C7C"/>
                </a:solidFill>
                <a:effectLst/>
                <a:latin typeface="Quattrocento Sans" panose="020B0502050000020003" pitchFamily="34" charset="0"/>
              </a:rPr>
              <a:t>to die for profit they will let you know.</a:t>
            </a:r>
            <a:endParaRPr lang="en-GB" dirty="0"/>
          </a:p>
        </p:txBody>
      </p:sp>
    </p:spTree>
    <p:extLst>
      <p:ext uri="{BB962C8B-B14F-4D97-AF65-F5344CB8AC3E}">
        <p14:creationId xmlns:p14="http://schemas.microsoft.com/office/powerpoint/2010/main" val="259479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A72B-98F5-62CE-A6C8-1D7CCA52389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6452ED7-A525-DD75-4BE1-BC8901AC0645}"/>
              </a:ext>
            </a:extLst>
          </p:cNvPr>
          <p:cNvSpPr>
            <a:spLocks noGrp="1"/>
          </p:cNvSpPr>
          <p:nvPr>
            <p:ph idx="1"/>
          </p:nvPr>
        </p:nvSpPr>
        <p:spPr>
          <a:xfrm>
            <a:off x="838200" y="1201994"/>
            <a:ext cx="10515600" cy="4974969"/>
          </a:xfrm>
          <a:solidFill>
            <a:schemeClr val="bg1"/>
          </a:solidFill>
        </p:spPr>
        <p:txBody>
          <a:bodyPr/>
          <a:lstStyle/>
          <a:p>
            <a:pPr marL="0" indent="0">
              <a:buNone/>
            </a:pPr>
            <a:r>
              <a:rPr lang="en-GB" b="0" i="0" dirty="0">
                <a:solidFill>
                  <a:srgbClr val="7C7C7C"/>
                </a:solidFill>
                <a:effectLst/>
                <a:latin typeface="Quattrocento Sans" panose="020B0502050000020003" pitchFamily="34" charset="0"/>
              </a:rPr>
              <a:t>So, friends, every day do something</a:t>
            </a:r>
            <a:br>
              <a:rPr lang="en-GB" dirty="0"/>
            </a:br>
            <a:r>
              <a:rPr lang="en-GB" b="0" i="0" dirty="0">
                <a:solidFill>
                  <a:srgbClr val="7C7C7C"/>
                </a:solidFill>
                <a:effectLst/>
                <a:latin typeface="Quattrocento Sans" panose="020B0502050000020003" pitchFamily="34" charset="0"/>
              </a:rPr>
              <a:t>that won’t compute. Love the Lord.</a:t>
            </a:r>
            <a:br>
              <a:rPr lang="en-GB" dirty="0"/>
            </a:br>
            <a:r>
              <a:rPr lang="en-GB" b="0" i="0" dirty="0">
                <a:solidFill>
                  <a:srgbClr val="7C7C7C"/>
                </a:solidFill>
                <a:effectLst/>
                <a:latin typeface="Quattrocento Sans" panose="020B0502050000020003" pitchFamily="34" charset="0"/>
              </a:rPr>
              <a:t>Love the world. Work for nothing.</a:t>
            </a:r>
            <a:br>
              <a:rPr lang="en-GB" dirty="0"/>
            </a:br>
            <a:r>
              <a:rPr lang="en-GB" b="0" i="0" dirty="0">
                <a:solidFill>
                  <a:srgbClr val="7C7C7C"/>
                </a:solidFill>
                <a:effectLst/>
                <a:latin typeface="Quattrocento Sans" panose="020B0502050000020003" pitchFamily="34" charset="0"/>
              </a:rPr>
              <a:t>Take all that you have and be poor.</a:t>
            </a:r>
            <a:br>
              <a:rPr lang="en-GB" dirty="0"/>
            </a:br>
            <a:r>
              <a:rPr lang="en-GB" b="0" i="0" dirty="0">
                <a:solidFill>
                  <a:srgbClr val="7C7C7C"/>
                </a:solidFill>
                <a:effectLst/>
                <a:latin typeface="Quattrocento Sans" panose="020B0502050000020003" pitchFamily="34" charset="0"/>
              </a:rPr>
              <a:t>Love someone who does not deserve it.</a:t>
            </a:r>
            <a:br>
              <a:rPr lang="en-GB" dirty="0"/>
            </a:br>
            <a:r>
              <a:rPr lang="en-GB" b="0" i="0" dirty="0">
                <a:solidFill>
                  <a:srgbClr val="7C7C7C"/>
                </a:solidFill>
                <a:effectLst/>
                <a:latin typeface="Quattrocento Sans" panose="020B0502050000020003" pitchFamily="34" charset="0"/>
              </a:rPr>
              <a:t>Denounce the government and embrace</a:t>
            </a:r>
            <a:br>
              <a:rPr lang="en-GB" dirty="0"/>
            </a:br>
            <a:r>
              <a:rPr lang="en-GB" b="0" i="0" dirty="0">
                <a:solidFill>
                  <a:srgbClr val="7C7C7C"/>
                </a:solidFill>
                <a:effectLst/>
                <a:latin typeface="Quattrocento Sans" panose="020B0502050000020003" pitchFamily="34" charset="0"/>
              </a:rPr>
              <a:t>the flag. Hope to live in that free</a:t>
            </a:r>
            <a:br>
              <a:rPr lang="en-GB" dirty="0"/>
            </a:br>
            <a:r>
              <a:rPr lang="en-GB" b="0" i="0" dirty="0">
                <a:solidFill>
                  <a:srgbClr val="7C7C7C"/>
                </a:solidFill>
                <a:effectLst/>
                <a:latin typeface="Quattrocento Sans" panose="020B0502050000020003" pitchFamily="34" charset="0"/>
              </a:rPr>
              <a:t>republic for which it stands.</a:t>
            </a:r>
            <a:br>
              <a:rPr lang="en-GB" dirty="0"/>
            </a:br>
            <a:r>
              <a:rPr lang="en-GB" b="0" i="0" dirty="0">
                <a:solidFill>
                  <a:srgbClr val="7C7C7C"/>
                </a:solidFill>
                <a:effectLst/>
                <a:latin typeface="Quattrocento Sans" panose="020B0502050000020003" pitchFamily="34" charset="0"/>
              </a:rPr>
              <a:t>Give your approval to all you cannot</a:t>
            </a:r>
            <a:br>
              <a:rPr lang="en-GB" dirty="0"/>
            </a:br>
            <a:r>
              <a:rPr lang="en-GB" b="0" i="0" dirty="0">
                <a:solidFill>
                  <a:srgbClr val="7C7C7C"/>
                </a:solidFill>
                <a:effectLst/>
                <a:latin typeface="Quattrocento Sans" panose="020B0502050000020003" pitchFamily="34" charset="0"/>
              </a:rPr>
              <a:t>understand. Praise ignorance, for what man</a:t>
            </a:r>
            <a:br>
              <a:rPr lang="en-GB" dirty="0"/>
            </a:br>
            <a:r>
              <a:rPr lang="en-GB" b="0" i="0" dirty="0">
                <a:solidFill>
                  <a:srgbClr val="7C7C7C"/>
                </a:solidFill>
                <a:effectLst/>
                <a:latin typeface="Quattrocento Sans" panose="020B0502050000020003" pitchFamily="34" charset="0"/>
              </a:rPr>
              <a:t>has not encountered he has not destroyed.</a:t>
            </a:r>
            <a:endParaRPr lang="en-GB" dirty="0"/>
          </a:p>
        </p:txBody>
      </p:sp>
    </p:spTree>
    <p:extLst>
      <p:ext uri="{BB962C8B-B14F-4D97-AF65-F5344CB8AC3E}">
        <p14:creationId xmlns:p14="http://schemas.microsoft.com/office/powerpoint/2010/main" val="116082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1697-3592-9C85-F6BC-5776756CE6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D91C7F-08A6-5925-98C5-D601853DB036}"/>
              </a:ext>
            </a:extLst>
          </p:cNvPr>
          <p:cNvSpPr>
            <a:spLocks noGrp="1"/>
          </p:cNvSpPr>
          <p:nvPr>
            <p:ph idx="1"/>
          </p:nvPr>
        </p:nvSpPr>
        <p:spPr>
          <a:xfrm>
            <a:off x="838200" y="1032387"/>
            <a:ext cx="10515600" cy="5144576"/>
          </a:xfrm>
          <a:solidFill>
            <a:schemeClr val="bg1"/>
          </a:solidFill>
        </p:spPr>
        <p:txBody>
          <a:bodyPr/>
          <a:lstStyle/>
          <a:p>
            <a:pPr marL="0" indent="0">
              <a:buNone/>
            </a:pPr>
            <a:r>
              <a:rPr lang="en-GB" b="0" i="0" dirty="0">
                <a:solidFill>
                  <a:srgbClr val="7C7C7C"/>
                </a:solidFill>
                <a:effectLst/>
                <a:latin typeface="Quattrocento Sans" panose="020B0502050000020003" pitchFamily="34" charset="0"/>
              </a:rPr>
              <a:t>Ask the questions that have no answers.</a:t>
            </a:r>
            <a:br>
              <a:rPr lang="en-GB" dirty="0"/>
            </a:br>
            <a:r>
              <a:rPr lang="en-GB" b="0" i="0" dirty="0">
                <a:solidFill>
                  <a:srgbClr val="7C7C7C"/>
                </a:solidFill>
                <a:effectLst/>
                <a:latin typeface="Quattrocento Sans" panose="020B0502050000020003" pitchFamily="34" charset="0"/>
              </a:rPr>
              <a:t>Invest in the </a:t>
            </a:r>
            <a:r>
              <a:rPr lang="en-GB" b="0" i="0" dirty="0" err="1">
                <a:solidFill>
                  <a:srgbClr val="7C7C7C"/>
                </a:solidFill>
                <a:effectLst/>
                <a:latin typeface="Quattrocento Sans" panose="020B0502050000020003" pitchFamily="34" charset="0"/>
              </a:rPr>
              <a:t>millenium</a:t>
            </a:r>
            <a:r>
              <a:rPr lang="en-GB" b="0" i="0" dirty="0">
                <a:solidFill>
                  <a:srgbClr val="7C7C7C"/>
                </a:solidFill>
                <a:effectLst/>
                <a:latin typeface="Quattrocento Sans" panose="020B0502050000020003" pitchFamily="34" charset="0"/>
              </a:rPr>
              <a:t>. Plant sequoias.</a:t>
            </a:r>
            <a:br>
              <a:rPr lang="en-GB" dirty="0"/>
            </a:br>
            <a:r>
              <a:rPr lang="en-GB" b="0" i="0" dirty="0">
                <a:solidFill>
                  <a:srgbClr val="7C7C7C"/>
                </a:solidFill>
                <a:effectLst/>
                <a:latin typeface="Quattrocento Sans" panose="020B0502050000020003" pitchFamily="34" charset="0"/>
              </a:rPr>
              <a:t>Say that your main crop is the forest</a:t>
            </a:r>
            <a:br>
              <a:rPr lang="en-GB" dirty="0"/>
            </a:br>
            <a:r>
              <a:rPr lang="en-GB" b="0" i="0" dirty="0">
                <a:solidFill>
                  <a:srgbClr val="7C7C7C"/>
                </a:solidFill>
                <a:effectLst/>
                <a:latin typeface="Quattrocento Sans" panose="020B0502050000020003" pitchFamily="34" charset="0"/>
              </a:rPr>
              <a:t>that you did not plant,</a:t>
            </a:r>
            <a:br>
              <a:rPr lang="en-GB" dirty="0"/>
            </a:br>
            <a:r>
              <a:rPr lang="en-GB" b="0" i="0" dirty="0">
                <a:solidFill>
                  <a:srgbClr val="7C7C7C"/>
                </a:solidFill>
                <a:effectLst/>
                <a:latin typeface="Quattrocento Sans" panose="020B0502050000020003" pitchFamily="34" charset="0"/>
              </a:rPr>
              <a:t>that you will not live to harvest.</a:t>
            </a:r>
            <a:br>
              <a:rPr lang="en-GB" dirty="0"/>
            </a:br>
            <a:r>
              <a:rPr lang="en-GB" b="0" i="0" dirty="0">
                <a:solidFill>
                  <a:srgbClr val="7C7C7C"/>
                </a:solidFill>
                <a:effectLst/>
                <a:latin typeface="Quattrocento Sans" panose="020B0502050000020003" pitchFamily="34" charset="0"/>
              </a:rPr>
              <a:t>Say that the leaves are harvested</a:t>
            </a:r>
            <a:br>
              <a:rPr lang="en-GB" dirty="0"/>
            </a:br>
            <a:r>
              <a:rPr lang="en-GB" b="0" i="0" dirty="0">
                <a:solidFill>
                  <a:srgbClr val="7C7C7C"/>
                </a:solidFill>
                <a:effectLst/>
                <a:latin typeface="Quattrocento Sans" panose="020B0502050000020003" pitchFamily="34" charset="0"/>
              </a:rPr>
              <a:t>when they have rotted into the </a:t>
            </a:r>
            <a:r>
              <a:rPr lang="en-GB" b="0" i="0" dirty="0" err="1">
                <a:solidFill>
                  <a:srgbClr val="7C7C7C"/>
                </a:solidFill>
                <a:effectLst/>
                <a:latin typeface="Quattrocento Sans" panose="020B0502050000020003" pitchFamily="34" charset="0"/>
              </a:rPr>
              <a:t>mold</a:t>
            </a:r>
            <a:r>
              <a:rPr lang="en-GB" b="0" i="0" dirty="0">
                <a:solidFill>
                  <a:srgbClr val="7C7C7C"/>
                </a:solidFill>
                <a:effectLst/>
                <a:latin typeface="Quattrocento Sans" panose="020B0502050000020003" pitchFamily="34" charset="0"/>
              </a:rPr>
              <a:t>.</a:t>
            </a:r>
            <a:br>
              <a:rPr lang="en-GB" dirty="0"/>
            </a:br>
            <a:r>
              <a:rPr lang="en-GB" b="0" i="0" dirty="0">
                <a:solidFill>
                  <a:srgbClr val="7C7C7C"/>
                </a:solidFill>
                <a:effectLst/>
                <a:latin typeface="Quattrocento Sans" panose="020B0502050000020003" pitchFamily="34" charset="0"/>
              </a:rPr>
              <a:t>Call that profit. Prophesy such returns.</a:t>
            </a:r>
            <a:endParaRPr lang="en-GB" dirty="0"/>
          </a:p>
        </p:txBody>
      </p:sp>
    </p:spTree>
    <p:extLst>
      <p:ext uri="{BB962C8B-B14F-4D97-AF65-F5344CB8AC3E}">
        <p14:creationId xmlns:p14="http://schemas.microsoft.com/office/powerpoint/2010/main" val="3985974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7A4F-C481-ACBA-2596-D1450DF6F7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D35BDD6-3E35-CEB6-2B6D-4C8858CCE3F4}"/>
              </a:ext>
            </a:extLst>
          </p:cNvPr>
          <p:cNvSpPr>
            <a:spLocks noGrp="1"/>
          </p:cNvSpPr>
          <p:nvPr>
            <p:ph idx="1"/>
          </p:nvPr>
        </p:nvSpPr>
        <p:spPr>
          <a:xfrm>
            <a:off x="838200" y="951271"/>
            <a:ext cx="10515600" cy="5225692"/>
          </a:xfrm>
          <a:solidFill>
            <a:schemeClr val="bg1"/>
          </a:solidFill>
        </p:spPr>
        <p:txBody>
          <a:bodyPr>
            <a:normAutofit lnSpcReduction="10000"/>
          </a:bodyPr>
          <a:lstStyle/>
          <a:p>
            <a:pPr marL="0" indent="0">
              <a:buNone/>
            </a:pPr>
            <a:r>
              <a:rPr lang="en-GB" b="0" i="0" dirty="0">
                <a:solidFill>
                  <a:srgbClr val="7C7C7C"/>
                </a:solidFill>
                <a:effectLst/>
                <a:latin typeface="Quattrocento Sans" panose="020B0502050000020003" pitchFamily="34" charset="0"/>
              </a:rPr>
              <a:t>Put your faith in the two inches of humus</a:t>
            </a:r>
            <a:br>
              <a:rPr lang="en-GB" dirty="0"/>
            </a:br>
            <a:r>
              <a:rPr lang="en-GB" b="0" i="0" dirty="0">
                <a:solidFill>
                  <a:srgbClr val="7C7C7C"/>
                </a:solidFill>
                <a:effectLst/>
                <a:latin typeface="Quattrocento Sans" panose="020B0502050000020003" pitchFamily="34" charset="0"/>
              </a:rPr>
              <a:t>that will build under the trees</a:t>
            </a:r>
            <a:br>
              <a:rPr lang="en-GB" dirty="0"/>
            </a:br>
            <a:r>
              <a:rPr lang="en-GB" b="0" i="0" dirty="0">
                <a:solidFill>
                  <a:srgbClr val="7C7C7C"/>
                </a:solidFill>
                <a:effectLst/>
                <a:latin typeface="Quattrocento Sans" panose="020B0502050000020003" pitchFamily="34" charset="0"/>
              </a:rPr>
              <a:t>every thousand years.</a:t>
            </a:r>
            <a:br>
              <a:rPr lang="en-GB" dirty="0"/>
            </a:br>
            <a:r>
              <a:rPr lang="en-GB" b="0" i="0" dirty="0">
                <a:solidFill>
                  <a:srgbClr val="7C7C7C"/>
                </a:solidFill>
                <a:effectLst/>
                <a:latin typeface="Quattrocento Sans" panose="020B0502050000020003" pitchFamily="34" charset="0"/>
              </a:rPr>
              <a:t>Listen to carrion – put your ear</a:t>
            </a:r>
            <a:br>
              <a:rPr lang="en-GB" dirty="0"/>
            </a:br>
            <a:r>
              <a:rPr lang="en-GB" b="0" i="0" dirty="0">
                <a:solidFill>
                  <a:srgbClr val="7C7C7C"/>
                </a:solidFill>
                <a:effectLst/>
                <a:latin typeface="Quattrocento Sans" panose="020B0502050000020003" pitchFamily="34" charset="0"/>
              </a:rPr>
              <a:t>close, and hear the faint chattering</a:t>
            </a:r>
            <a:br>
              <a:rPr lang="en-GB" dirty="0"/>
            </a:br>
            <a:r>
              <a:rPr lang="en-GB" b="0" i="0" dirty="0">
                <a:solidFill>
                  <a:srgbClr val="7C7C7C"/>
                </a:solidFill>
                <a:effectLst/>
                <a:latin typeface="Quattrocento Sans" panose="020B0502050000020003" pitchFamily="34" charset="0"/>
              </a:rPr>
              <a:t>of the songs that are to come.</a:t>
            </a:r>
            <a:br>
              <a:rPr lang="en-GB" dirty="0"/>
            </a:br>
            <a:r>
              <a:rPr lang="en-GB" b="0" i="0" dirty="0">
                <a:solidFill>
                  <a:srgbClr val="7C7C7C"/>
                </a:solidFill>
                <a:effectLst/>
                <a:latin typeface="Quattrocento Sans" panose="020B0502050000020003" pitchFamily="34" charset="0"/>
              </a:rPr>
              <a:t>Expect the end of the world. Laugh.</a:t>
            </a:r>
            <a:br>
              <a:rPr lang="en-GB" dirty="0"/>
            </a:br>
            <a:r>
              <a:rPr lang="en-GB" b="0" i="0" dirty="0">
                <a:solidFill>
                  <a:srgbClr val="7C7C7C"/>
                </a:solidFill>
                <a:effectLst/>
                <a:latin typeface="Quattrocento Sans" panose="020B0502050000020003" pitchFamily="34" charset="0"/>
              </a:rPr>
              <a:t>Laughter is immeasurable. Be joyful</a:t>
            </a:r>
            <a:br>
              <a:rPr lang="en-GB" dirty="0"/>
            </a:br>
            <a:r>
              <a:rPr lang="en-GB" b="0" i="0" dirty="0">
                <a:solidFill>
                  <a:srgbClr val="7C7C7C"/>
                </a:solidFill>
                <a:effectLst/>
                <a:latin typeface="Quattrocento Sans" panose="020B0502050000020003" pitchFamily="34" charset="0"/>
              </a:rPr>
              <a:t>though you have considered all the facts.</a:t>
            </a:r>
            <a:br>
              <a:rPr lang="en-GB" dirty="0"/>
            </a:br>
            <a:r>
              <a:rPr lang="en-GB" b="0" i="0" dirty="0">
                <a:solidFill>
                  <a:srgbClr val="7C7C7C"/>
                </a:solidFill>
                <a:effectLst/>
                <a:latin typeface="Quattrocento Sans" panose="020B0502050000020003" pitchFamily="34" charset="0"/>
              </a:rPr>
              <a:t>So long as women do not go cheap</a:t>
            </a:r>
            <a:br>
              <a:rPr lang="en-GB" dirty="0"/>
            </a:br>
            <a:r>
              <a:rPr lang="en-GB" b="0" i="0" dirty="0">
                <a:solidFill>
                  <a:srgbClr val="7C7C7C"/>
                </a:solidFill>
                <a:effectLst/>
                <a:latin typeface="Quattrocento Sans" panose="020B0502050000020003" pitchFamily="34" charset="0"/>
              </a:rPr>
              <a:t>for power, please women more than men.</a:t>
            </a:r>
            <a:br>
              <a:rPr lang="en-GB" dirty="0"/>
            </a:br>
            <a:r>
              <a:rPr lang="en-GB" b="0" i="0" dirty="0">
                <a:solidFill>
                  <a:srgbClr val="7C7C7C"/>
                </a:solidFill>
                <a:effectLst/>
                <a:latin typeface="Quattrocento Sans" panose="020B0502050000020003" pitchFamily="34" charset="0"/>
              </a:rPr>
              <a:t>Ask yourself: Will this satisfy</a:t>
            </a:r>
            <a:br>
              <a:rPr lang="en-GB" dirty="0"/>
            </a:br>
            <a:r>
              <a:rPr lang="en-GB" b="0" i="0" dirty="0">
                <a:solidFill>
                  <a:srgbClr val="7C7C7C"/>
                </a:solidFill>
                <a:effectLst/>
                <a:latin typeface="Quattrocento Sans" panose="020B0502050000020003" pitchFamily="34" charset="0"/>
              </a:rPr>
              <a:t>a woman satisfied to bear a child?</a:t>
            </a:r>
            <a:br>
              <a:rPr lang="en-GB" dirty="0"/>
            </a:br>
            <a:r>
              <a:rPr lang="en-GB" b="0" i="0" dirty="0">
                <a:solidFill>
                  <a:srgbClr val="7C7C7C"/>
                </a:solidFill>
                <a:effectLst/>
                <a:latin typeface="Quattrocento Sans" panose="020B0502050000020003" pitchFamily="34" charset="0"/>
              </a:rPr>
              <a:t>Will this disturb the sleep</a:t>
            </a:r>
            <a:br>
              <a:rPr lang="en-GB" dirty="0"/>
            </a:br>
            <a:r>
              <a:rPr lang="en-GB" b="0" i="0" dirty="0">
                <a:solidFill>
                  <a:srgbClr val="7C7C7C"/>
                </a:solidFill>
                <a:effectLst/>
                <a:latin typeface="Quattrocento Sans" panose="020B0502050000020003" pitchFamily="34" charset="0"/>
              </a:rPr>
              <a:t>of a woman near to giving birth?</a:t>
            </a:r>
            <a:endParaRPr lang="en-GB" dirty="0"/>
          </a:p>
        </p:txBody>
      </p:sp>
    </p:spTree>
    <p:extLst>
      <p:ext uri="{BB962C8B-B14F-4D97-AF65-F5344CB8AC3E}">
        <p14:creationId xmlns:p14="http://schemas.microsoft.com/office/powerpoint/2010/main" val="117309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BFA6-44E3-9C8F-803F-77669E250831}"/>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29F3F58F-06CF-1609-D0E1-83372B714CFF}"/>
              </a:ext>
            </a:extLst>
          </p:cNvPr>
          <p:cNvSpPr>
            <a:spLocks noGrp="1"/>
          </p:cNvSpPr>
          <p:nvPr>
            <p:ph idx="1"/>
          </p:nvPr>
        </p:nvSpPr>
        <p:spPr>
          <a:xfrm>
            <a:off x="838200" y="1127186"/>
            <a:ext cx="10515600" cy="5555410"/>
          </a:xfrm>
        </p:spPr>
        <p:txBody>
          <a:bodyPr>
            <a:normAutofit/>
          </a:bodyPr>
          <a:lstStyle/>
          <a:p>
            <a:pPr marL="0" indent="0">
              <a:buNone/>
            </a:pPr>
            <a:r>
              <a:rPr lang="en-GB" dirty="0"/>
              <a:t>	</a:t>
            </a:r>
            <a:r>
              <a:rPr lang="en-GB" dirty="0">
                <a:highlight>
                  <a:srgbClr val="FFFF00"/>
                </a:highlight>
              </a:rPr>
              <a:t>* individual v community ownership?</a:t>
            </a:r>
          </a:p>
          <a:p>
            <a:pPr marL="0" indent="0">
              <a:buNone/>
            </a:pPr>
            <a:r>
              <a:rPr lang="en-GB" dirty="0">
                <a:highlight>
                  <a:srgbClr val="FFFF00"/>
                </a:highlight>
              </a:rPr>
              <a:t>	* We are responsible in whichever system we occupy it.</a:t>
            </a:r>
          </a:p>
          <a:p>
            <a:pPr marL="0" indent="0">
              <a:buNone/>
            </a:pPr>
            <a:r>
              <a:rPr lang="en-GB" dirty="0">
                <a:highlight>
                  <a:srgbClr val="FFFF00"/>
                </a:highlight>
              </a:rPr>
              <a:t>	* Council and weed situation – who stewards it?</a:t>
            </a:r>
          </a:p>
          <a:p>
            <a:pPr marL="0" indent="0">
              <a:buNone/>
            </a:pPr>
            <a:r>
              <a:rPr lang="en-GB" dirty="0">
                <a:highlight>
                  <a:srgbClr val="FFFF00"/>
                </a:highlight>
              </a:rPr>
              <a:t>	* On a church front at this time Oaks (our previous church) was a 	detached part of St. John’s, Burscough (10 miles away)</a:t>
            </a:r>
          </a:p>
          <a:p>
            <a:pPr marL="0" indent="0">
              <a:buNone/>
            </a:pPr>
            <a:r>
              <a:rPr lang="en-GB" dirty="0">
                <a:highlight>
                  <a:srgbClr val="FFFF00"/>
                </a:highlight>
              </a:rPr>
              <a:t>	* Parishes are not owned, apart from clergy housing owned by 	the diocese, and churches themselves and their assorted 	buildings, yet …</a:t>
            </a:r>
          </a:p>
          <a:p>
            <a:pPr marL="0" indent="0">
              <a:buNone/>
            </a:pPr>
            <a:r>
              <a:rPr lang="en-GB" dirty="0">
                <a:highlight>
                  <a:srgbClr val="FFFF00"/>
                </a:highlight>
              </a:rPr>
              <a:t>	* we have ‘cure of souls’ – a sense of responsibility without 	ownership, based on beings shepherds and carers, with a 	responsibility to nurture and support, irrespective of belief, 	based on the concept of the working toward the common good.</a:t>
            </a:r>
          </a:p>
        </p:txBody>
      </p:sp>
    </p:spTree>
    <p:extLst>
      <p:ext uri="{BB962C8B-B14F-4D97-AF65-F5344CB8AC3E}">
        <p14:creationId xmlns:p14="http://schemas.microsoft.com/office/powerpoint/2010/main" val="1361605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C617-ADFA-ED6A-079D-429C338627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31D257-7738-A545-4776-AF9BE9977A7B}"/>
              </a:ext>
            </a:extLst>
          </p:cNvPr>
          <p:cNvSpPr>
            <a:spLocks noGrp="1"/>
          </p:cNvSpPr>
          <p:nvPr>
            <p:ph idx="1"/>
          </p:nvPr>
        </p:nvSpPr>
        <p:spPr>
          <a:xfrm>
            <a:off x="838200" y="715297"/>
            <a:ext cx="10515600" cy="5461666"/>
          </a:xfrm>
          <a:solidFill>
            <a:schemeClr val="bg1"/>
          </a:solidFill>
        </p:spPr>
        <p:txBody>
          <a:bodyPr/>
          <a:lstStyle/>
          <a:p>
            <a:pPr algn="l"/>
            <a:r>
              <a:rPr lang="en-GB" b="0" i="0" dirty="0">
                <a:solidFill>
                  <a:srgbClr val="7C7C7C"/>
                </a:solidFill>
                <a:effectLst/>
                <a:latin typeface="Quattrocento Sans" panose="020B0502050000020003" pitchFamily="34" charset="0"/>
              </a:rPr>
              <a:t>Go with your love to the fields.</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Lie down in the shade. Rest your head</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in her lap. Swear allegiance</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to what is </a:t>
            </a:r>
            <a:r>
              <a:rPr lang="en-GB" b="0" i="0" dirty="0" err="1">
                <a:solidFill>
                  <a:srgbClr val="7C7C7C"/>
                </a:solidFill>
                <a:effectLst/>
                <a:latin typeface="Quattrocento Sans" panose="020B0502050000020003" pitchFamily="34" charset="0"/>
              </a:rPr>
              <a:t>nighest</a:t>
            </a:r>
            <a:r>
              <a:rPr lang="en-GB" b="0" i="0" dirty="0">
                <a:solidFill>
                  <a:srgbClr val="7C7C7C"/>
                </a:solidFill>
                <a:effectLst/>
                <a:latin typeface="Quattrocento Sans" panose="020B0502050000020003" pitchFamily="34" charset="0"/>
              </a:rPr>
              <a:t> your thoughts.</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As soon as the generals and the politicos</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can predict the motions of your mind,</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lose it. Leave it as a sign</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to mark the false trail, the way</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you didn’t go. Be like the fox</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who makes more tracks than necessary,</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some in the wrong direction.</a:t>
            </a:r>
            <a:br>
              <a:rPr lang="en-GB" b="0" i="0" dirty="0">
                <a:solidFill>
                  <a:srgbClr val="7C7C7C"/>
                </a:solidFill>
                <a:effectLst/>
                <a:latin typeface="Quattrocento Sans" panose="020B0502050000020003" pitchFamily="34" charset="0"/>
              </a:rPr>
            </a:br>
            <a:r>
              <a:rPr lang="en-GB" b="0" i="0" dirty="0">
                <a:solidFill>
                  <a:srgbClr val="7C7C7C"/>
                </a:solidFill>
                <a:effectLst/>
                <a:latin typeface="Quattrocento Sans" panose="020B0502050000020003" pitchFamily="34" charset="0"/>
              </a:rPr>
              <a:t>Practice resurrection.</a:t>
            </a:r>
          </a:p>
          <a:p>
            <a:pPr algn="l"/>
            <a:r>
              <a:rPr lang="en-GB" b="1" i="1" dirty="0">
                <a:solidFill>
                  <a:srgbClr val="7C7C7C"/>
                </a:solidFill>
                <a:effectLst/>
                <a:latin typeface="Quattrocento Sans" panose="020B0502050000020003" pitchFamily="34" charset="0"/>
              </a:rPr>
              <a:t>~Wendell Berry</a:t>
            </a:r>
            <a:endParaRPr lang="en-GB" b="0" i="0" dirty="0">
              <a:solidFill>
                <a:srgbClr val="7C7C7C"/>
              </a:solidFill>
              <a:effectLst/>
              <a:latin typeface="Quattrocento Sans" panose="020B0502050000020003" pitchFamily="34" charset="0"/>
            </a:endParaRPr>
          </a:p>
          <a:p>
            <a:pPr marL="0" indent="0">
              <a:buNone/>
            </a:pPr>
            <a:endParaRPr lang="en-GB" dirty="0"/>
          </a:p>
        </p:txBody>
      </p:sp>
    </p:spTree>
    <p:extLst>
      <p:ext uri="{BB962C8B-B14F-4D97-AF65-F5344CB8AC3E}">
        <p14:creationId xmlns:p14="http://schemas.microsoft.com/office/powerpoint/2010/main" val="141985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9F7C-AB38-9629-F73E-03FEA12C35BC}"/>
              </a:ext>
            </a:extLst>
          </p:cNvPr>
          <p:cNvSpPr>
            <a:spLocks noGrp="1"/>
          </p:cNvSpPr>
          <p:nvPr>
            <p:ph type="title"/>
          </p:nvPr>
        </p:nvSpPr>
        <p:spPr/>
        <p:txBody>
          <a:bodyPr/>
          <a:lstStyle/>
          <a:p>
            <a:r>
              <a:rPr lang="en-GB" dirty="0">
                <a:highlight>
                  <a:srgbClr val="FFFF00"/>
                </a:highlight>
              </a:rPr>
              <a:t>Multiple ‘Clearances’!</a:t>
            </a:r>
          </a:p>
        </p:txBody>
      </p:sp>
      <p:sp>
        <p:nvSpPr>
          <p:cNvPr id="3" name="Content Placeholder 2">
            <a:extLst>
              <a:ext uri="{FF2B5EF4-FFF2-40B4-BE49-F238E27FC236}">
                <a16:creationId xmlns:a16="http://schemas.microsoft.com/office/drawing/2014/main" id="{349EEF0B-296E-FE12-39C2-896173F06BD2}"/>
              </a:ext>
            </a:extLst>
          </p:cNvPr>
          <p:cNvSpPr>
            <a:spLocks noGrp="1"/>
          </p:cNvSpPr>
          <p:nvPr>
            <p:ph idx="1"/>
          </p:nvPr>
        </p:nvSpPr>
        <p:spPr/>
        <p:txBody>
          <a:bodyPr/>
          <a:lstStyle/>
          <a:p>
            <a:r>
              <a:rPr lang="en-GB" dirty="0">
                <a:highlight>
                  <a:srgbClr val="FFFF00"/>
                </a:highlight>
              </a:rPr>
              <a:t>Scotland</a:t>
            </a:r>
          </a:p>
          <a:p>
            <a:r>
              <a:rPr lang="en-GB" dirty="0">
                <a:highlight>
                  <a:srgbClr val="FFFF00"/>
                </a:highlight>
              </a:rPr>
              <a:t>North America (‘Bury My Heart at Wounded Knee’)</a:t>
            </a:r>
          </a:p>
          <a:p>
            <a:r>
              <a:rPr lang="en-GB" dirty="0">
                <a:highlight>
                  <a:srgbClr val="FFFF00"/>
                </a:highlight>
              </a:rPr>
              <a:t>Australia</a:t>
            </a:r>
          </a:p>
          <a:p>
            <a:r>
              <a:rPr lang="en-GB" dirty="0">
                <a:highlight>
                  <a:srgbClr val="FFFF00"/>
                </a:highlight>
              </a:rPr>
              <a:t>Amazon</a:t>
            </a:r>
          </a:p>
          <a:p>
            <a:r>
              <a:rPr lang="en-GB" dirty="0">
                <a:highlight>
                  <a:srgbClr val="FFFF00"/>
                </a:highlight>
              </a:rPr>
              <a:t>S.E. Asia</a:t>
            </a:r>
          </a:p>
          <a:p>
            <a:endParaRPr lang="en-GB" dirty="0">
              <a:highlight>
                <a:srgbClr val="FFFF00"/>
              </a:highlight>
            </a:endParaRPr>
          </a:p>
          <a:p>
            <a:r>
              <a:rPr lang="en-GB" dirty="0">
                <a:highlight>
                  <a:srgbClr val="FFFF00"/>
                </a:highlight>
              </a:rPr>
              <a:t>The list is almost endless!!</a:t>
            </a:r>
          </a:p>
        </p:txBody>
      </p:sp>
    </p:spTree>
    <p:extLst>
      <p:ext uri="{BB962C8B-B14F-4D97-AF65-F5344CB8AC3E}">
        <p14:creationId xmlns:p14="http://schemas.microsoft.com/office/powerpoint/2010/main" val="371427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8EC6-8AAF-DE37-D826-E92569529AB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F5ADD60-91BD-CA7C-0168-1F1A562F1BA7}"/>
              </a:ext>
            </a:extLst>
          </p:cNvPr>
          <p:cNvSpPr>
            <a:spLocks noGrp="1"/>
          </p:cNvSpPr>
          <p:nvPr>
            <p:ph idx="1"/>
          </p:nvPr>
        </p:nvSpPr>
        <p:spPr/>
        <p:txBody>
          <a:bodyPr/>
          <a:lstStyle/>
          <a:p>
            <a:pPr marL="0" indent="0">
              <a:buNone/>
            </a:pPr>
            <a:r>
              <a:rPr lang="en-GB" dirty="0">
                <a:highlight>
                  <a:srgbClr val="FFFF00"/>
                </a:highlight>
              </a:rPr>
              <a:t>Pre-industrial communal cultures have come into contact with capitalism</a:t>
            </a:r>
          </a:p>
          <a:p>
            <a:pPr marL="0" indent="0">
              <a:buNone/>
            </a:pPr>
            <a:r>
              <a:rPr lang="en-GB" dirty="0">
                <a:highlight>
                  <a:srgbClr val="FFFF00"/>
                </a:highlight>
              </a:rPr>
              <a:t>Result – bitter conflict</a:t>
            </a:r>
          </a:p>
          <a:p>
            <a:pPr marL="0" indent="0">
              <a:buNone/>
            </a:pPr>
            <a:r>
              <a:rPr lang="en-GB" dirty="0">
                <a:highlight>
                  <a:srgbClr val="FFFF00"/>
                </a:highlight>
              </a:rPr>
              <a:t>Tracing back – two radical innovations in land rights</a:t>
            </a:r>
          </a:p>
          <a:p>
            <a:pPr marL="0" indent="0">
              <a:buNone/>
            </a:pPr>
            <a:r>
              <a:rPr lang="en-GB" dirty="0">
                <a:highlight>
                  <a:srgbClr val="FFFF00"/>
                </a:highlight>
              </a:rPr>
              <a:t>   1 Land could be a commodity owned by one individual</a:t>
            </a:r>
          </a:p>
          <a:p>
            <a:pPr marL="0" indent="0">
              <a:buNone/>
            </a:pPr>
            <a:r>
              <a:rPr lang="en-GB" dirty="0">
                <a:highlight>
                  <a:srgbClr val="FFFF00"/>
                </a:highlight>
              </a:rPr>
              <a:t>   2 ‘Right to land deemed vacant’</a:t>
            </a:r>
          </a:p>
          <a:p>
            <a:pPr marL="0" indent="0">
              <a:buNone/>
            </a:pPr>
            <a:endParaRPr lang="en-GB" dirty="0">
              <a:highlight>
                <a:srgbClr val="FFFF00"/>
              </a:highlight>
            </a:endParaRPr>
          </a:p>
          <a:p>
            <a:pPr marL="0" indent="0">
              <a:buNone/>
            </a:pPr>
            <a:r>
              <a:rPr lang="en-GB" dirty="0">
                <a:highlight>
                  <a:srgbClr val="FFFF00"/>
                </a:highlight>
              </a:rPr>
              <a:t>Quote Madeleine Bunting P. 148-149</a:t>
            </a:r>
          </a:p>
        </p:txBody>
      </p:sp>
    </p:spTree>
    <p:extLst>
      <p:ext uri="{BB962C8B-B14F-4D97-AF65-F5344CB8AC3E}">
        <p14:creationId xmlns:p14="http://schemas.microsoft.com/office/powerpoint/2010/main" val="382683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325C-87C1-7855-9195-136046CB21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C0774C-9B75-A6B4-4C6C-B6CF72CBB869}"/>
              </a:ext>
            </a:extLst>
          </p:cNvPr>
          <p:cNvSpPr>
            <a:spLocks noGrp="1"/>
          </p:cNvSpPr>
          <p:nvPr>
            <p:ph idx="1"/>
          </p:nvPr>
        </p:nvSpPr>
        <p:spPr/>
        <p:txBody>
          <a:bodyPr/>
          <a:lstStyle/>
          <a:p>
            <a:r>
              <a:rPr lang="en-GB" dirty="0">
                <a:highlight>
                  <a:srgbClr val="FFFF00"/>
                </a:highlight>
              </a:rPr>
              <a:t>‘How land is owned shapes the way society is organised’ – Linklater, quoted in Bunting P. 152 – again quote in full …</a:t>
            </a:r>
          </a:p>
          <a:p>
            <a:r>
              <a:rPr lang="en-GB" dirty="0">
                <a:highlight>
                  <a:srgbClr val="FFFF00"/>
                </a:highlight>
              </a:rPr>
              <a:t>“people belong to places rather than places belong to people’ (Gaelic scholar Michael Newton)</a:t>
            </a:r>
          </a:p>
          <a:p>
            <a:r>
              <a:rPr lang="en-GB" dirty="0">
                <a:highlight>
                  <a:srgbClr val="FFFF00"/>
                </a:highlight>
              </a:rPr>
              <a:t>Gaelic greeting is ‘Where are you from’ and ‘Who do you come from?’ in contrast to the English ‘How are you?’ P.223-225 Bunting</a:t>
            </a:r>
          </a:p>
        </p:txBody>
      </p:sp>
    </p:spTree>
    <p:extLst>
      <p:ext uri="{BB962C8B-B14F-4D97-AF65-F5344CB8AC3E}">
        <p14:creationId xmlns:p14="http://schemas.microsoft.com/office/powerpoint/2010/main" val="1256759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1C9F-0CE0-2592-139C-429FB06878E1}"/>
              </a:ext>
            </a:extLst>
          </p:cNvPr>
          <p:cNvSpPr>
            <a:spLocks noGrp="1"/>
          </p:cNvSpPr>
          <p:nvPr>
            <p:ph type="title"/>
          </p:nvPr>
        </p:nvSpPr>
        <p:spPr/>
        <p:txBody>
          <a:bodyPr/>
          <a:lstStyle/>
          <a:p>
            <a:r>
              <a:rPr lang="en-GB" dirty="0">
                <a:highlight>
                  <a:srgbClr val="FFFF00"/>
                </a:highlight>
              </a:rPr>
              <a:t>Theology of place</a:t>
            </a:r>
          </a:p>
        </p:txBody>
      </p:sp>
      <p:sp>
        <p:nvSpPr>
          <p:cNvPr id="3" name="Content Placeholder 2">
            <a:extLst>
              <a:ext uri="{FF2B5EF4-FFF2-40B4-BE49-F238E27FC236}">
                <a16:creationId xmlns:a16="http://schemas.microsoft.com/office/drawing/2014/main" id="{B5422627-9262-06BE-AF39-068CCC3F2315}"/>
              </a:ext>
            </a:extLst>
          </p:cNvPr>
          <p:cNvSpPr>
            <a:spLocks noGrp="1"/>
          </p:cNvSpPr>
          <p:nvPr>
            <p:ph idx="1"/>
          </p:nvPr>
        </p:nvSpPr>
        <p:spPr/>
        <p:txBody>
          <a:bodyPr/>
          <a:lstStyle/>
          <a:p>
            <a:r>
              <a:rPr lang="en-GB" dirty="0">
                <a:highlight>
                  <a:srgbClr val="FFFF00"/>
                </a:highlight>
              </a:rPr>
              <a:t>July - Claiborne</a:t>
            </a:r>
          </a:p>
        </p:txBody>
      </p:sp>
    </p:spTree>
    <p:extLst>
      <p:ext uri="{BB962C8B-B14F-4D97-AF65-F5344CB8AC3E}">
        <p14:creationId xmlns:p14="http://schemas.microsoft.com/office/powerpoint/2010/main" val="18704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03C6-A903-87CD-33E8-AD571094BF8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DFAAD28-0E39-C448-E3D2-85EBBFB60DA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7CCF83D8-9E29-C9F5-ADCC-488CF7162306}"/>
              </a:ext>
            </a:extLst>
          </p:cNvPr>
          <p:cNvPicPr>
            <a:picLocks noChangeAspect="1"/>
          </p:cNvPicPr>
          <p:nvPr/>
        </p:nvPicPr>
        <p:blipFill>
          <a:blip r:embed="rId2"/>
          <a:stretch>
            <a:fillRect/>
          </a:stretch>
        </p:blipFill>
        <p:spPr>
          <a:xfrm>
            <a:off x="2733972" y="0"/>
            <a:ext cx="6724055" cy="6858000"/>
          </a:xfrm>
          <a:prstGeom prst="rect">
            <a:avLst/>
          </a:prstGeom>
        </p:spPr>
      </p:pic>
    </p:spTree>
    <p:extLst>
      <p:ext uri="{BB962C8B-B14F-4D97-AF65-F5344CB8AC3E}">
        <p14:creationId xmlns:p14="http://schemas.microsoft.com/office/powerpoint/2010/main" val="49674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6A0A-CD05-FCB0-0879-E19A16D91E16}"/>
              </a:ext>
            </a:extLst>
          </p:cNvPr>
          <p:cNvSpPr>
            <a:spLocks noGrp="1"/>
          </p:cNvSpPr>
          <p:nvPr>
            <p:ph type="title"/>
          </p:nvPr>
        </p:nvSpPr>
        <p:spPr>
          <a:xfrm>
            <a:off x="838200" y="365125"/>
            <a:ext cx="10515600" cy="658543"/>
          </a:xfrm>
        </p:spPr>
        <p:txBody>
          <a:bodyPr>
            <a:normAutofit/>
          </a:bodyPr>
          <a:lstStyle/>
          <a:p>
            <a:r>
              <a:rPr lang="en-GB" sz="3200" dirty="0">
                <a:highlight>
                  <a:srgbClr val="FFFF00"/>
                </a:highlight>
              </a:rPr>
              <a:t>I was also keen to explore …</a:t>
            </a:r>
          </a:p>
        </p:txBody>
      </p:sp>
      <p:sp>
        <p:nvSpPr>
          <p:cNvPr id="3" name="Content Placeholder 2">
            <a:extLst>
              <a:ext uri="{FF2B5EF4-FFF2-40B4-BE49-F238E27FC236}">
                <a16:creationId xmlns:a16="http://schemas.microsoft.com/office/drawing/2014/main" id="{74D91962-B27C-43E5-3149-165A43D65040}"/>
              </a:ext>
            </a:extLst>
          </p:cNvPr>
          <p:cNvSpPr>
            <a:spLocks noGrp="1"/>
          </p:cNvSpPr>
          <p:nvPr>
            <p:ph idx="1"/>
          </p:nvPr>
        </p:nvSpPr>
        <p:spPr>
          <a:xfrm>
            <a:off x="838200" y="1443487"/>
            <a:ext cx="10515600" cy="4733476"/>
          </a:xfrm>
        </p:spPr>
        <p:txBody>
          <a:bodyPr/>
          <a:lstStyle/>
          <a:p>
            <a:pPr marL="0" indent="0">
              <a:buNone/>
            </a:pPr>
            <a:r>
              <a:rPr lang="en-GB" dirty="0">
                <a:highlight>
                  <a:srgbClr val="FFFF00"/>
                </a:highlight>
              </a:rPr>
              <a:t>Land inheritance</a:t>
            </a:r>
          </a:p>
          <a:p>
            <a:pPr marL="0" indent="0">
              <a:buNone/>
            </a:pPr>
            <a:r>
              <a:rPr lang="en-GB" dirty="0">
                <a:highlight>
                  <a:srgbClr val="FFFF00"/>
                </a:highlight>
              </a:rPr>
              <a:t>Private sufficiency versus public luxury (courtesy of thoughts from George Monbiot, a secular prophet, who has written, among others ‘Feral’ and more recently and probably pertinently ‘</a:t>
            </a:r>
            <a:r>
              <a:rPr lang="en-GB" dirty="0" err="1">
                <a:highlight>
                  <a:srgbClr val="FFFF00"/>
                </a:highlight>
              </a:rPr>
              <a:t>Regenesis</a:t>
            </a:r>
            <a:r>
              <a:rPr lang="en-GB" dirty="0">
                <a:highlight>
                  <a:srgbClr val="FFFF00"/>
                </a:highlight>
              </a:rPr>
              <a:t>’)</a:t>
            </a:r>
          </a:p>
          <a:p>
            <a:pPr marL="0" indent="0">
              <a:buNone/>
            </a:pPr>
            <a:r>
              <a:rPr lang="en-GB" dirty="0">
                <a:highlight>
                  <a:srgbClr val="FFFF00"/>
                </a:highlight>
              </a:rPr>
              <a:t>The thoughts of philosopher John Locke on Land</a:t>
            </a:r>
          </a:p>
          <a:p>
            <a:pPr marL="0" indent="0">
              <a:buNone/>
            </a:pPr>
            <a:r>
              <a:rPr lang="en-GB" dirty="0">
                <a:highlight>
                  <a:srgbClr val="FFFF00"/>
                </a:highlight>
              </a:rPr>
              <a:t>The intricacies of the ‘Promised Land’ – see later this morning’s discussion!</a:t>
            </a:r>
          </a:p>
          <a:p>
            <a:pPr marL="0" indent="0">
              <a:buNone/>
            </a:pPr>
            <a:r>
              <a:rPr lang="en-GB" dirty="0">
                <a:highlight>
                  <a:srgbClr val="FFFF00"/>
                </a:highlight>
              </a:rPr>
              <a:t>Copious data on world land area and its current use; world population; theology of land use (the basis of all that now follows); World Bank data on land; land bagging and more …..!!</a:t>
            </a:r>
          </a:p>
        </p:txBody>
      </p:sp>
    </p:spTree>
    <p:extLst>
      <p:ext uri="{BB962C8B-B14F-4D97-AF65-F5344CB8AC3E}">
        <p14:creationId xmlns:p14="http://schemas.microsoft.com/office/powerpoint/2010/main" val="345906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9B82-8074-DBEC-4BC9-B70629BD409D}"/>
              </a:ext>
            </a:extLst>
          </p:cNvPr>
          <p:cNvSpPr>
            <a:spLocks noGrp="1"/>
          </p:cNvSpPr>
          <p:nvPr>
            <p:ph type="title"/>
          </p:nvPr>
        </p:nvSpPr>
        <p:spPr/>
        <p:txBody>
          <a:bodyPr/>
          <a:lstStyle/>
          <a:p>
            <a:r>
              <a:rPr lang="en-GB" dirty="0">
                <a:highlight>
                  <a:srgbClr val="FFFF00"/>
                </a:highlight>
              </a:rPr>
              <a:t>I am indebted to …</a:t>
            </a:r>
          </a:p>
        </p:txBody>
      </p:sp>
      <p:sp>
        <p:nvSpPr>
          <p:cNvPr id="3" name="Content Placeholder 2">
            <a:extLst>
              <a:ext uri="{FF2B5EF4-FFF2-40B4-BE49-F238E27FC236}">
                <a16:creationId xmlns:a16="http://schemas.microsoft.com/office/drawing/2014/main" id="{09DBBA8B-B881-C435-CE7A-B86EA4430A3B}"/>
              </a:ext>
            </a:extLst>
          </p:cNvPr>
          <p:cNvSpPr>
            <a:spLocks noGrp="1"/>
          </p:cNvSpPr>
          <p:nvPr>
            <p:ph idx="1"/>
          </p:nvPr>
        </p:nvSpPr>
        <p:spPr/>
        <p:txBody>
          <a:bodyPr/>
          <a:lstStyle/>
          <a:p>
            <a:r>
              <a:rPr lang="en-GB" dirty="0">
                <a:highlight>
                  <a:srgbClr val="FFFF00"/>
                </a:highlight>
              </a:rPr>
              <a:t>The aforementioned Monbiot</a:t>
            </a:r>
          </a:p>
          <a:p>
            <a:r>
              <a:rPr lang="en-GB" dirty="0">
                <a:highlight>
                  <a:srgbClr val="FFFF00"/>
                </a:highlight>
              </a:rPr>
              <a:t>The New Dictionary of Christian Ethics and Pastoral Theology (IVP)</a:t>
            </a:r>
          </a:p>
          <a:p>
            <a:r>
              <a:rPr lang="en-GB" dirty="0">
                <a:highlight>
                  <a:srgbClr val="FFFF00"/>
                </a:highlight>
              </a:rPr>
              <a:t>Walter </a:t>
            </a:r>
            <a:r>
              <a:rPr lang="en-GB" dirty="0" err="1">
                <a:highlight>
                  <a:srgbClr val="FFFF00"/>
                </a:highlight>
              </a:rPr>
              <a:t>Bruggemann</a:t>
            </a:r>
            <a:r>
              <a:rPr lang="en-GB" dirty="0">
                <a:highlight>
                  <a:srgbClr val="FFFF00"/>
                </a:highlight>
              </a:rPr>
              <a:t> for writing ‘The Land’</a:t>
            </a:r>
          </a:p>
          <a:p>
            <a:r>
              <a:rPr lang="en-GB" dirty="0">
                <a:highlight>
                  <a:srgbClr val="FFFF00"/>
                </a:highlight>
              </a:rPr>
              <a:t>Wendell Berry for rooting my thoughts on this ever since sabbatical in 2014</a:t>
            </a:r>
          </a:p>
          <a:p>
            <a:r>
              <a:rPr lang="en-GB" dirty="0">
                <a:highlight>
                  <a:srgbClr val="FFFF00"/>
                </a:highlight>
              </a:rPr>
              <a:t>Madeleine Bunting for insights gained from ‘Hebridean Journey’</a:t>
            </a:r>
          </a:p>
          <a:p>
            <a:r>
              <a:rPr lang="en-GB" dirty="0">
                <a:highlight>
                  <a:srgbClr val="FFFF00"/>
                </a:highlight>
              </a:rPr>
              <a:t>Authors Guy </a:t>
            </a:r>
            <a:r>
              <a:rPr lang="en-GB" dirty="0" err="1">
                <a:highlight>
                  <a:srgbClr val="FFFF00"/>
                </a:highlight>
              </a:rPr>
              <a:t>Shrubsole</a:t>
            </a:r>
            <a:r>
              <a:rPr lang="en-GB" dirty="0">
                <a:highlight>
                  <a:srgbClr val="FFFF00"/>
                </a:highlight>
              </a:rPr>
              <a:t> (Who Owns England) and Nick Hayes (The Book of Trespass)</a:t>
            </a:r>
          </a:p>
        </p:txBody>
      </p:sp>
    </p:spTree>
    <p:extLst>
      <p:ext uri="{BB962C8B-B14F-4D97-AF65-F5344CB8AC3E}">
        <p14:creationId xmlns:p14="http://schemas.microsoft.com/office/powerpoint/2010/main" val="401591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2ABC-87B7-0F23-5662-4AF912CC66A0}"/>
              </a:ext>
            </a:extLst>
          </p:cNvPr>
          <p:cNvSpPr>
            <a:spLocks noGrp="1"/>
          </p:cNvSpPr>
          <p:nvPr>
            <p:ph type="ctrTitle"/>
          </p:nvPr>
        </p:nvSpPr>
        <p:spPr>
          <a:xfrm>
            <a:off x="1524000" y="120771"/>
            <a:ext cx="9144000" cy="908648"/>
          </a:xfrm>
        </p:spPr>
        <p:txBody>
          <a:bodyPr>
            <a:normAutofit fontScale="90000"/>
          </a:bodyPr>
          <a:lstStyle/>
          <a:p>
            <a:r>
              <a:rPr lang="en-GB" dirty="0">
                <a:highlight>
                  <a:srgbClr val="FFFF00"/>
                </a:highlight>
              </a:rPr>
              <a:t>Biblical input about Land</a:t>
            </a:r>
          </a:p>
        </p:txBody>
      </p:sp>
      <p:sp>
        <p:nvSpPr>
          <p:cNvPr id="4" name="Rectangle 1">
            <a:extLst>
              <a:ext uri="{FF2B5EF4-FFF2-40B4-BE49-F238E27FC236}">
                <a16:creationId xmlns:a16="http://schemas.microsoft.com/office/drawing/2014/main" id="{B83D65DD-FC08-9CD5-916D-E95AE2166F63}"/>
              </a:ext>
            </a:extLst>
          </p:cNvPr>
          <p:cNvSpPr>
            <a:spLocks noGrp="1" noChangeArrowheads="1"/>
          </p:cNvSpPr>
          <p:nvPr>
            <p:ph type="subTitle" idx="1"/>
          </p:nvPr>
        </p:nvSpPr>
        <p:spPr bwMode="auto">
          <a:xfrm>
            <a:off x="465827" y="1269267"/>
            <a:ext cx="11128076" cy="5847755"/>
          </a:xfrm>
          <a:prstGeom prst="rect">
            <a:avLst/>
          </a:prstGeom>
          <a:solidFill>
            <a:srgbClr val="FAF9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323130"/>
                </a:solidFill>
                <a:effectLst/>
                <a:highlight>
                  <a:srgbClr val="FFFF00"/>
                </a:highlight>
                <a:latin typeface="inherit"/>
                <a:cs typeface="Segoe UI" panose="020B0502040204020203" pitchFamily="34" charset="0"/>
              </a:rPr>
              <a:t>It belongs to God Ps. 24:1 </a:t>
            </a:r>
            <a:r>
              <a:rPr kumimoji="0" lang="en-US" altLang="en-US" sz="3600" b="0" i="1" u="none" strike="noStrike" cap="none" normalizeH="0" baseline="0" dirty="0">
                <a:ln>
                  <a:noFill/>
                </a:ln>
                <a:solidFill>
                  <a:srgbClr val="323130"/>
                </a:solidFill>
                <a:effectLst/>
                <a:highlight>
                  <a:srgbClr val="FFFF00"/>
                </a:highlight>
                <a:latin typeface="inherit"/>
                <a:cs typeface="Segoe UI" panose="020B0502040204020203" pitchFamily="34" charset="0"/>
              </a:rPr>
              <a:t>(“</a:t>
            </a:r>
            <a:r>
              <a:rPr kumimoji="0" lang="en-GB" altLang="en-US" sz="3600" b="0" i="1" u="none" strike="noStrike" cap="none" normalizeH="0" baseline="0" dirty="0">
                <a:ln>
                  <a:noFill/>
                </a:ln>
                <a:solidFill>
                  <a:srgbClr val="323130"/>
                </a:solidFill>
                <a:effectLst/>
                <a:highlight>
                  <a:srgbClr val="FFFF00"/>
                </a:highlight>
                <a:latin typeface="inherit"/>
                <a:cs typeface="Segoe UI" panose="020B0502040204020203" pitchFamily="34" charset="0"/>
              </a:rPr>
              <a:t>The earth is the Lord’s, and everything in it, the world, and all who live in it”)</a:t>
            </a:r>
            <a:br>
              <a:rPr kumimoji="0" lang="en-US" altLang="en-US" sz="3600" b="0" i="0" u="none" strike="noStrike" cap="none" normalizeH="0" baseline="0" dirty="0">
                <a:ln>
                  <a:noFill/>
                </a:ln>
                <a:solidFill>
                  <a:srgbClr val="323130"/>
                </a:solidFill>
                <a:effectLst/>
                <a:latin typeface="inherit"/>
                <a:cs typeface="Segoe UI" panose="020B0502040204020203" pitchFamily="34" charset="0"/>
              </a:rPr>
            </a:br>
            <a:endParaRPr kumimoji="0" lang="en-US" altLang="en-US" sz="3600" b="0" i="0" u="none" strike="noStrike" cap="none" normalizeH="0" baseline="0" dirty="0">
              <a:ln>
                <a:noFill/>
              </a:ln>
              <a:solidFill>
                <a:srgbClr val="323130"/>
              </a:solidFill>
              <a:effectLs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323130"/>
                </a:solidFill>
                <a:effectLst/>
                <a:highlight>
                  <a:srgbClr val="FFFF00"/>
                </a:highlight>
                <a:latin typeface="inherit"/>
                <a:cs typeface="Segoe UI" panose="020B0502040204020203" pitchFamily="34" charset="0"/>
              </a:rPr>
              <a:t>It has been given and entrusted to humans Gen. 1:28-30 </a:t>
            </a:r>
            <a:r>
              <a:rPr kumimoji="0" lang="en-US" altLang="en-US" sz="3600" b="0" i="1" u="none" strike="noStrike" cap="none" normalizeH="0" baseline="0" dirty="0">
                <a:ln>
                  <a:noFill/>
                </a:ln>
                <a:solidFill>
                  <a:srgbClr val="323130"/>
                </a:solidFill>
                <a:effectLst/>
                <a:highlight>
                  <a:srgbClr val="FFFF00"/>
                </a:highlight>
                <a:latin typeface="inherit"/>
                <a:cs typeface="Segoe UI" panose="020B0502040204020203" pitchFamily="34" charset="0"/>
              </a:rPr>
              <a:t>(“</a:t>
            </a:r>
            <a:r>
              <a:rPr kumimoji="0" lang="en-GB" altLang="en-US" sz="3600" b="0" i="1" u="none" strike="noStrike" cap="none" normalizeH="0" baseline="0" dirty="0">
                <a:ln>
                  <a:noFill/>
                </a:ln>
                <a:solidFill>
                  <a:srgbClr val="323130"/>
                </a:solidFill>
                <a:effectLst/>
                <a:highlight>
                  <a:srgbClr val="FFFF00"/>
                </a:highlight>
                <a:latin typeface="inherit"/>
                <a:cs typeface="Segoe UI" panose="020B0502040204020203" pitchFamily="34" charset="0"/>
              </a:rPr>
              <a:t>28 God blessed them and said to them, “Be fruitful and increase in number; fill the earth and subdue it. Rule over the fish in the sea and the birds in the sky and over every living creature that moves on the ground.</a:t>
            </a:r>
            <a:r>
              <a:rPr kumimoji="0" lang="en-GB" altLang="en-US" sz="3600" b="0" i="0" u="none" strike="noStrike" cap="none" normalizeH="0" baseline="0" dirty="0">
                <a:ln>
                  <a:noFill/>
                </a:ln>
                <a:solidFill>
                  <a:srgbClr val="323130"/>
                </a:solidFill>
                <a:effectLst/>
                <a:highlight>
                  <a:srgbClr val="FFFF00"/>
                </a:highlight>
                <a:latin typeface="inherit"/>
                <a:cs typeface="Segoe UI" panose="020B0502040204020203" pitchFamily="34" charset="0"/>
              </a:rPr>
              <a:t> And it was so.”) </a:t>
            </a:r>
            <a:r>
              <a:rPr kumimoji="0" lang="en-US" altLang="en-US" sz="3600" b="0" i="0" u="none" strike="noStrike" cap="none" normalizeH="0" baseline="0" dirty="0">
                <a:ln>
                  <a:noFill/>
                </a:ln>
                <a:solidFill>
                  <a:srgbClr val="323130"/>
                </a:solidFill>
                <a:effectLst/>
                <a:latin typeface="inherit"/>
                <a:cs typeface="Segoe UI" panose="020B0502040204020203" pitchFamily="34" charset="0"/>
              </a:rPr>
              <a:t>; </a:t>
            </a:r>
            <a:br>
              <a:rPr kumimoji="0" lang="en-US" altLang="en-US" sz="3600" b="0" i="0" u="none" strike="noStrike" cap="none" normalizeH="0" baseline="0" dirty="0">
                <a:ln>
                  <a:noFill/>
                </a:ln>
                <a:solidFill>
                  <a:srgbClr val="323130"/>
                </a:solidFill>
                <a:effectLst/>
                <a:latin typeface="inherit"/>
                <a:cs typeface="Segoe UI" panose="020B0502040204020203" pitchFamily="34" charset="0"/>
              </a:rPr>
            </a:br>
            <a:endParaRPr kumimoji="0" lang="en-US" altLang="en-US" sz="3600" b="0" i="0" u="none" strike="noStrike" cap="none" normalizeH="0" baseline="0" dirty="0">
              <a:ln>
                <a:noFill/>
              </a:ln>
              <a:solidFill>
                <a:srgbClr val="323130"/>
              </a:solidFill>
              <a:effectLs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dirty="0">
                <a:ln>
                  <a:noFill/>
                </a:ln>
                <a:solidFill>
                  <a:srgbClr val="323130"/>
                </a:solidFill>
                <a:effectLst/>
                <a:latin typeface="inherit"/>
                <a:cs typeface="Segoe UI" panose="020B0502040204020203" pitchFamily="34" charset="0"/>
              </a:rPr>
            </a:br>
            <a:endParaRPr kumimoji="0" lang="en-US" altLang="en-US" sz="2800" b="0" i="0" u="none" strike="noStrike" cap="none" normalizeH="0" baseline="0" dirty="0">
              <a:ln>
                <a:noFill/>
              </a:ln>
              <a:solidFill>
                <a:srgbClr val="323130"/>
              </a:solidFill>
              <a:effectLst/>
              <a:latin typeface="inherit"/>
              <a:cs typeface="Segoe UI" panose="020B0502040204020203" pitchFamily="34" charset="0"/>
            </a:endParaRPr>
          </a:p>
        </p:txBody>
      </p:sp>
    </p:spTree>
    <p:extLst>
      <p:ext uri="{BB962C8B-B14F-4D97-AF65-F5344CB8AC3E}">
        <p14:creationId xmlns:p14="http://schemas.microsoft.com/office/powerpoint/2010/main" val="267576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EE9F-B8E6-5E18-B66D-5494B1EF1CAE}"/>
              </a:ext>
            </a:extLst>
          </p:cNvPr>
          <p:cNvSpPr>
            <a:spLocks noGrp="1"/>
          </p:cNvSpPr>
          <p:nvPr>
            <p:ph type="title"/>
          </p:nvPr>
        </p:nvSpPr>
        <p:spPr>
          <a:xfrm>
            <a:off x="838200" y="365125"/>
            <a:ext cx="10515600" cy="721803"/>
          </a:xfrm>
        </p:spPr>
        <p:txBody>
          <a:bodyPr/>
          <a:lstStyle/>
          <a:p>
            <a:endParaRPr lang="en-GB" dirty="0"/>
          </a:p>
        </p:txBody>
      </p:sp>
      <p:sp>
        <p:nvSpPr>
          <p:cNvPr id="3" name="Content Placeholder 2">
            <a:extLst>
              <a:ext uri="{FF2B5EF4-FFF2-40B4-BE49-F238E27FC236}">
                <a16:creationId xmlns:a16="http://schemas.microsoft.com/office/drawing/2014/main" id="{325966C0-B79A-FEEC-5F4F-27B85BD79F21}"/>
              </a:ext>
            </a:extLst>
          </p:cNvPr>
          <p:cNvSpPr>
            <a:spLocks noGrp="1"/>
          </p:cNvSpPr>
          <p:nvPr>
            <p:ph idx="1"/>
          </p:nvPr>
        </p:nvSpPr>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Ps.8:6 </a:t>
            </a:r>
            <a:r>
              <a:rPr kumimoji="0" lang="en-US" altLang="en-US" sz="3600" b="0" i="1"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a:t>
            </a:r>
            <a:r>
              <a:rPr kumimoji="0" lang="en-GB" altLang="en-US" sz="3600" b="0" i="1"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You made them rulers over the works of your hands; you put everything under their feet:”) </a:t>
            </a:r>
            <a:r>
              <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 </a:t>
            </a:r>
            <a:r>
              <a:rPr kumimoji="0" lang="en-US" altLang="en-US" sz="3600" b="1"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Ps. 115:16 </a:t>
            </a:r>
            <a:r>
              <a:rPr kumimoji="0" lang="en-US" altLang="en-US" sz="3600" b="0" i="1"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a:t>
            </a:r>
            <a:r>
              <a:rPr kumimoji="0" lang="en-GB" altLang="en-US" sz="3600" b="0" i="1"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The highest heavens belong to the Lord, but the earth he has given to mankind.”)</a:t>
            </a:r>
            <a:endParaRPr kumimoji="0" lang="en-US" altLang="en-US" sz="3600" b="0" i="1"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God, as ultimate owner, retains right of moral control over its use.</a:t>
            </a:r>
            <a:br>
              <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br>
            <a:endPar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323130"/>
                </a:solidFill>
                <a:effectLst/>
                <a:highlight>
                  <a:srgbClr val="FFFF00"/>
                </a:highlight>
                <a:uLnTx/>
                <a:uFillTx/>
                <a:latin typeface="inherit"/>
                <a:ea typeface="+mn-ea"/>
                <a:cs typeface="Segoe UI" panose="020B0502040204020203" pitchFamily="34" charset="0"/>
              </a:rPr>
              <a:t>We are accountable to God for the care and use of the earth and all its resources.</a:t>
            </a:r>
            <a:endParaRPr lang="en-GB" dirty="0">
              <a:highlight>
                <a:srgbClr val="FFFF00"/>
              </a:highlight>
            </a:endParaRPr>
          </a:p>
        </p:txBody>
      </p:sp>
    </p:spTree>
    <p:extLst>
      <p:ext uri="{BB962C8B-B14F-4D97-AF65-F5344CB8AC3E}">
        <p14:creationId xmlns:p14="http://schemas.microsoft.com/office/powerpoint/2010/main" val="420241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1995-B017-041A-E99C-FF8DBD8CDDE8}"/>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6B6C9468-0799-8608-83BB-ECC8DECEEEF5}"/>
              </a:ext>
            </a:extLst>
          </p:cNvPr>
          <p:cNvSpPr>
            <a:spLocks noGrp="1"/>
          </p:cNvSpPr>
          <p:nvPr>
            <p:ph idx="1"/>
          </p:nvPr>
        </p:nvSpPr>
        <p:spPr>
          <a:xfrm>
            <a:off x="838200" y="1150189"/>
            <a:ext cx="10515600" cy="5026774"/>
          </a:xfrm>
          <a:solidFill>
            <a:schemeClr val="bg1"/>
          </a:solidFill>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As it is given to all by God it is reasonable that it is shared so that all have access to the use of resources.</a:t>
            </a:r>
            <a:b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br>
            <a:endPar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Private ownership is legitimate, as OT law shows, but is not absolutized. In other words, a</a:t>
            </a:r>
            <a:r>
              <a:rPr lang="en-US" altLang="en-US" sz="2800" dirty="0">
                <a:solidFill>
                  <a:srgbClr val="323130"/>
                </a:solidFill>
                <a:highlight>
                  <a:srgbClr val="FFFF00"/>
                </a:highlight>
                <a:latin typeface="inherit"/>
                <a:cs typeface="Segoe UI" panose="020B0502040204020203" pitchFamily="34" charset="0"/>
              </a:rPr>
              <a:t> </a:t>
            </a: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creation ethic would regard the right to use as higher than the right to own.</a:t>
            </a:r>
            <a:b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br>
            <a:b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b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Israel's system embodies the same two principles.</a:t>
            </a:r>
            <a:b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b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Land was God's gift to Israel (</a:t>
            </a:r>
            <a:r>
              <a:rPr kumimoji="0" lang="en-US" altLang="en-US" sz="2800" b="1" i="0" u="none" strike="noStrike" cap="none" normalizeH="0" baseline="0" dirty="0">
                <a:ln>
                  <a:noFill/>
                </a:ln>
                <a:solidFill>
                  <a:srgbClr val="323130"/>
                </a:solidFill>
                <a:effectLst/>
                <a:highlight>
                  <a:srgbClr val="FFFF00"/>
                </a:highlight>
                <a:latin typeface="inherit"/>
                <a:cs typeface="Segoe UI" panose="020B0502040204020203" pitchFamily="34" charset="0"/>
              </a:rPr>
              <a:t>promise to Abraham – Gen. 12:7 </a:t>
            </a: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 </a:t>
            </a:r>
            <a:r>
              <a:rPr kumimoji="0" lang="en-US" altLang="en-US" sz="2800" b="0" i="1" u="none" strike="noStrike" cap="none" normalizeH="0" baseline="0" dirty="0">
                <a:ln>
                  <a:noFill/>
                </a:ln>
                <a:solidFill>
                  <a:srgbClr val="323130"/>
                </a:solidFill>
                <a:effectLst/>
                <a:highlight>
                  <a:srgbClr val="FFFF00"/>
                </a:highlight>
                <a:latin typeface="inherit"/>
                <a:cs typeface="Segoe UI" panose="020B0502040204020203" pitchFamily="34" charset="0"/>
              </a:rPr>
              <a:t>“</a:t>
            </a:r>
            <a:r>
              <a:rPr kumimoji="0" lang="en-GB" altLang="en-US" sz="2800" b="0" i="1" u="none" strike="noStrike" cap="none" normalizeH="0" baseline="0" dirty="0">
                <a:ln>
                  <a:noFill/>
                </a:ln>
                <a:solidFill>
                  <a:srgbClr val="323130"/>
                </a:solidFill>
                <a:effectLst/>
                <a:highlight>
                  <a:srgbClr val="FFFF00"/>
                </a:highlight>
                <a:latin typeface="inherit"/>
                <a:cs typeface="Segoe UI" panose="020B0502040204020203" pitchFamily="34" charset="0"/>
              </a:rPr>
              <a:t>The Lord appeared to Abram and said, “To your offspring I will give this land.” So he built an altar there to the Lord, who had appeared to him.”</a:t>
            </a:r>
            <a:r>
              <a:rPr kumimoji="0" lang="en-US" altLang="en-US" sz="2800" b="0" i="0" u="none" strike="noStrike" cap="none" normalizeH="0" baseline="0" dirty="0">
                <a:ln>
                  <a:noFill/>
                </a:ln>
                <a:solidFill>
                  <a:srgbClr val="323130"/>
                </a:solidFill>
                <a:effectLst/>
                <a:highlight>
                  <a:srgbClr val="FFFF00"/>
                </a:highlight>
                <a:latin typeface="inherit"/>
                <a:cs typeface="Segoe UI" panose="020B0502040204020203" pitchFamily="34" charset="0"/>
              </a:rPr>
              <a:t>) - an 'inheritance' but it is still owned by God and subject to His moral critique.</a:t>
            </a:r>
            <a:br>
              <a:rPr kumimoji="0" lang="en-US" altLang="en-US" sz="1400" b="0" i="0" u="none" strike="noStrike" cap="none" normalizeH="0" baseline="0" dirty="0">
                <a:ln>
                  <a:noFill/>
                </a:ln>
                <a:solidFill>
                  <a:srgbClr val="323130"/>
                </a:solidFill>
                <a:effectLst/>
                <a:highlight>
                  <a:srgbClr val="FFFF00"/>
                </a:highlight>
                <a:latin typeface="inherit"/>
                <a:cs typeface="Segoe UI" panose="020B0502040204020203" pitchFamily="34" charset="0"/>
              </a:rPr>
            </a:br>
            <a:endParaRPr kumimoji="0" lang="en-US" altLang="en-US" sz="1100" b="0" i="0" u="none" strike="noStrike" cap="none" normalizeH="0" baseline="0" dirty="0">
              <a:ln>
                <a:noFill/>
              </a:ln>
              <a:solidFill>
                <a:srgbClr val="323130"/>
              </a:solidFill>
              <a:effectLst/>
              <a:highlight>
                <a:srgbClr val="FFFF00"/>
              </a:highligh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dirty="0">
                <a:ln>
                  <a:noFill/>
                </a:ln>
                <a:solidFill>
                  <a:schemeClr val="tx1"/>
                </a:solidFill>
                <a:effectLst/>
                <a:highlight>
                  <a:srgbClr val="FFFF00"/>
                </a:highlight>
              </a:rPr>
            </a:br>
            <a:endParaRPr kumimoji="0" lang="en-US" altLang="en-US" sz="2400" b="0" i="0" u="none" strike="noStrike" cap="none" normalizeH="0" baseline="0" dirty="0">
              <a:ln>
                <a:noFill/>
              </a:ln>
              <a:solidFill>
                <a:schemeClr val="tx1"/>
              </a:solidFill>
              <a:effectLst/>
              <a:highlight>
                <a:srgbClr val="FFFF00"/>
              </a:highligh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60172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4667</Words>
  <Application>Microsoft Office PowerPoint</Application>
  <PresentationFormat>Widescreen</PresentationFormat>
  <Paragraphs>162</Paragraphs>
  <Slides>45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Calibri</vt:lpstr>
      <vt:lpstr>Calibri Light</vt:lpstr>
      <vt:lpstr>Georgia</vt:lpstr>
      <vt:lpstr>GH Guardian Headline</vt:lpstr>
      <vt:lpstr>GuardianTextEgyptian</vt:lpstr>
      <vt:lpstr>inherit</vt:lpstr>
      <vt:lpstr>Lato</vt:lpstr>
      <vt:lpstr>Quattrocento Sans</vt:lpstr>
      <vt:lpstr>Segoe UI</vt:lpstr>
      <vt:lpstr>Segoe UI Historic</vt:lpstr>
      <vt:lpstr>Office Theme</vt:lpstr>
      <vt:lpstr>This Land Is Your Land ….</vt:lpstr>
      <vt:lpstr>Context for this series on land …</vt:lpstr>
      <vt:lpstr>PowerPoint Presentation</vt:lpstr>
      <vt:lpstr>PowerPoint Presentation</vt:lpstr>
      <vt:lpstr>I was also keen to explore …</vt:lpstr>
      <vt:lpstr>I am indebted to …</vt:lpstr>
      <vt:lpstr>Biblical input about Land</vt:lpstr>
      <vt:lpstr>PowerPoint Presentation</vt:lpstr>
      <vt:lpstr>PowerPoint Presentation</vt:lpstr>
      <vt:lpstr>Critical importance of obedience in the Promised Land</vt:lpstr>
      <vt:lpstr>Israel’s system in the land of Canaan</vt:lpstr>
      <vt:lpstr>PowerPoint Presentation</vt:lpstr>
      <vt:lpstr>PowerPoint Presentation</vt:lpstr>
      <vt:lpstr>PowerPoint Presentation</vt:lpstr>
      <vt:lpstr>PowerPoint Presentation</vt:lpstr>
      <vt:lpstr>PowerPoint Presentation</vt:lpstr>
      <vt:lpstr>Naboth – 1 Kings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reflections from ‘The Land’ by Walter Bruggemann</vt:lpstr>
      <vt:lpstr>Land histories of Israel …</vt:lpstr>
      <vt:lpstr>PowerPoint Presentation</vt:lpstr>
      <vt:lpstr>PowerPoint Presentation</vt:lpstr>
      <vt:lpstr>PowerPoint Presentation</vt:lpstr>
      <vt:lpstr>PowerPoint Presentation</vt:lpstr>
      <vt:lpstr>PowerPoint Presentation</vt:lpstr>
      <vt:lpstr>The Mad Farmer Manifesto: The First Amendment</vt:lpstr>
      <vt:lpstr>PowerPoint Presentation</vt:lpstr>
      <vt:lpstr>PowerPoint Presentation</vt:lpstr>
      <vt:lpstr>PowerPoint Presentation</vt:lpstr>
      <vt:lpstr>Manifesto: The Mad Farmer Liberation Front</vt:lpstr>
      <vt:lpstr>PowerPoint Presentation</vt:lpstr>
      <vt:lpstr>PowerPoint Presentation</vt:lpstr>
      <vt:lpstr>PowerPoint Presentation</vt:lpstr>
      <vt:lpstr>PowerPoint Presentation</vt:lpstr>
      <vt:lpstr>Multiple ‘Clearances’!</vt:lpstr>
      <vt:lpstr>PowerPoint Presentation</vt:lpstr>
      <vt:lpstr>PowerPoint Presentation</vt:lpstr>
      <vt:lpstr>Theology of place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Petty</dc:creator>
  <cp:lastModifiedBy>Duncan Petty</cp:lastModifiedBy>
  <cp:revision>1</cp:revision>
  <dcterms:created xsi:type="dcterms:W3CDTF">2022-08-18T10:00:36Z</dcterms:created>
  <dcterms:modified xsi:type="dcterms:W3CDTF">2022-09-30T14:49:20Z</dcterms:modified>
</cp:coreProperties>
</file>