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www.peternewing.com/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hyperlink" Target="https://www.youtube.com/@nooneknowspeter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hyperlink" Target="https://play.google.com/store/apps/details?id=com.jumpletters.game&amp;pcampaignid=web_share" TargetMode="External"/><Relationship Id="rId4" Type="http://schemas.openxmlformats.org/officeDocument/2006/relationships/hyperlink" Target="https://apps.apple.com/gb/app/jump-letters/id6752864228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hyperlink" Target="https://www.amazon.co.uk/dp/B0G1BQ9LB1?ref=cm_sw_r_ffobk_cp_ud_dp_CTPEK4C6ZG4YRMEWDVNJ&amp;ref_=cm_sw_r_ffobk_cp_ud_dp_CTPEK4C6ZG4YRMEWDVNJ&amp;social_share=cm_sw_r_ffobk_cp_ud_dp_CTPEK4C6ZG4YRMEWDVNJ&amp;bestFormat=true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Peter Newing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10881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>
                <a:solidFill>
                  <a:srgbClr val="C3CAD2"/>
                </a:solidFill>
              </a:rPr>
              <a:t>BSc (Hons) Computing Technologies</a:t>
            </a:r>
          </a:p>
        </p:txBody>
      </p:sp>
      <p:pic>
        <p:nvPicPr>
          <p:cNvPr id="4" name="Picture 3" descr="peternewing_crop.jpg">
            <a:hlinkClick r:id="rId3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80" y="1417320"/>
            <a:ext cx="9555480" cy="4343400"/>
          </a:xfrm>
          <a:prstGeom prst="rect">
            <a:avLst/>
          </a:prstGeom>
        </p:spPr>
      </p:pic>
      <p:sp>
        <p:nvSpPr>
          <p:cNvPr id="5" name="Rounded Rectangle 4">
            <a:hlinkClick r:id="rId3"/>
          </p:cNvPr>
          <p:cNvSpPr/>
          <p:nvPr/>
        </p:nvSpPr>
        <p:spPr>
          <a:xfrm>
            <a:off x="4160520" y="5897880"/>
            <a:ext cx="3886200" cy="502920"/>
          </a:xfrm>
          <a:prstGeom prst="roundRect">
            <a:avLst/>
          </a:prstGeom>
          <a:solidFill>
            <a:srgbClr val="279FD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/>
          <a:lstStyle/>
          <a:p>
            <a:pPr algn="ctr"/>
            <a:r>
              <a:rPr sz="1800" b="1">
                <a:solidFill>
                  <a:srgbClr val="FFFFFF"/>
                </a:solidFill>
              </a:rPr>
              <a:t>Visit peternewing.com</a:t>
            </a:r>
          </a:p>
        </p:txBody>
      </p:sp>
      <p:sp>
        <p:nvSpPr>
          <p:cNvPr id="6" name="TextBox 5">
            <a:hlinkClick r:id="rId3"/>
          </p:cNvPr>
          <p:cNvSpPr txBox="1"/>
          <p:nvPr/>
        </p:nvSpPr>
        <p:spPr>
          <a:xfrm>
            <a:off x="2834640" y="6428232"/>
            <a:ext cx="6492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u="sng">
                <a:solidFill>
                  <a:srgbClr val="C3CAD2"/>
                </a:solidFill>
                <a:hlinkClick r:id="rId3"/>
              </a:rPr>
              <a:t>https://www.peternewing.com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The Peter Repeater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10881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>
                <a:solidFill>
                  <a:srgbClr val="C3CAD2"/>
                </a:solidFill>
              </a:rPr>
              <a:t>YouTube channel</a:t>
            </a:r>
          </a:p>
        </p:txBody>
      </p:sp>
      <p:pic>
        <p:nvPicPr>
          <p:cNvPr id="4" name="Picture 3" descr="the_peter_repeater_crop.jpg">
            <a:hlinkClick r:id="rId3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7639" y="1417320"/>
            <a:ext cx="4206240" cy="4206240"/>
          </a:xfrm>
          <a:prstGeom prst="rect">
            <a:avLst/>
          </a:prstGeom>
        </p:spPr>
      </p:pic>
      <p:sp>
        <p:nvSpPr>
          <p:cNvPr id="5" name="Rounded Rectangle 4">
            <a:hlinkClick r:id="rId3"/>
          </p:cNvPr>
          <p:cNvSpPr/>
          <p:nvPr/>
        </p:nvSpPr>
        <p:spPr>
          <a:xfrm>
            <a:off x="4023360" y="5806440"/>
            <a:ext cx="4114800" cy="548640"/>
          </a:xfrm>
          <a:prstGeom prst="roundRect">
            <a:avLst/>
          </a:prstGeom>
          <a:solidFill>
            <a:srgbClr val="279FD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/>
          <a:lstStyle/>
          <a:p>
            <a:pPr algn="ctr"/>
            <a:r>
              <a:rPr sz="1800" b="1">
                <a:solidFill>
                  <a:srgbClr val="FFFFFF"/>
                </a:solidFill>
              </a:rPr>
              <a:t>Open YouTube Channel</a:t>
            </a:r>
          </a:p>
        </p:txBody>
      </p:sp>
      <p:sp>
        <p:nvSpPr>
          <p:cNvPr id="6" name="TextBox 5">
            <a:hlinkClick r:id="rId3"/>
          </p:cNvPr>
          <p:cNvSpPr txBox="1"/>
          <p:nvPr/>
        </p:nvSpPr>
        <p:spPr>
          <a:xfrm>
            <a:off x="3154680" y="6400800"/>
            <a:ext cx="5943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u="sng">
                <a:solidFill>
                  <a:srgbClr val="C3CAD2"/>
                </a:solidFill>
                <a:hlinkClick r:id="rId3"/>
              </a:rPr>
              <a:t>youtube.com/@nooneknowspeter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Jump Letters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10881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>
                <a:solidFill>
                  <a:srgbClr val="C3CAD2"/>
                </a:solidFill>
              </a:rPr>
              <a:t>Slide letters to make words</a:t>
            </a:r>
          </a:p>
        </p:txBody>
      </p:sp>
      <p:pic>
        <p:nvPicPr>
          <p:cNvPr id="4" name="Picture 3" descr="jump_letters_crop.jpg">
            <a:hlinkClick r:id="rId3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520" y="1371600"/>
            <a:ext cx="3794760" cy="3794760"/>
          </a:xfrm>
          <a:prstGeom prst="rect">
            <a:avLst/>
          </a:prstGeom>
        </p:spPr>
      </p:pic>
      <p:sp>
        <p:nvSpPr>
          <p:cNvPr id="5" name="Rounded Rectangle 4">
            <a:hlinkClick r:id="rId3"/>
          </p:cNvPr>
          <p:cNvSpPr/>
          <p:nvPr/>
        </p:nvSpPr>
        <p:spPr>
          <a:xfrm>
            <a:off x="2788920" y="5669280"/>
            <a:ext cx="3063240" cy="594360"/>
          </a:xfrm>
          <a:prstGeom prst="roundRect">
            <a:avLst/>
          </a:prstGeom>
          <a:solidFill>
            <a:srgbClr val="279FD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/>
          <a:lstStyle/>
          <a:p>
            <a:pPr algn="ctr"/>
            <a:r>
              <a:rPr sz="1800" b="1">
                <a:solidFill>
                  <a:srgbClr val="FFFFFF"/>
                </a:solidFill>
              </a:rPr>
              <a:t>Google Play</a:t>
            </a:r>
          </a:p>
        </p:txBody>
      </p:sp>
      <p:sp>
        <p:nvSpPr>
          <p:cNvPr id="6" name="Rounded Rectangle 5">
            <a:hlinkClick r:id="rId4"/>
          </p:cNvPr>
          <p:cNvSpPr/>
          <p:nvPr/>
        </p:nvSpPr>
        <p:spPr>
          <a:xfrm>
            <a:off x="6355080" y="5669280"/>
            <a:ext cx="3063240" cy="594360"/>
          </a:xfrm>
          <a:prstGeom prst="roundRect">
            <a:avLst/>
          </a:prstGeom>
          <a:solidFill>
            <a:srgbClr val="279FD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/>
          <a:lstStyle/>
          <a:p>
            <a:pPr algn="ctr"/>
            <a:r>
              <a:rPr sz="1800" b="1">
                <a:solidFill>
                  <a:srgbClr val="FFFFFF"/>
                </a:solidFill>
              </a:rPr>
              <a:t>App Store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Somnolence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10881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>
                <a:solidFill>
                  <a:srgbClr val="C3CAD2"/>
                </a:solidFill>
              </a:rPr>
              <a:t>The Slow Way to Happiness</a:t>
            </a:r>
          </a:p>
        </p:txBody>
      </p:sp>
      <p:pic>
        <p:nvPicPr>
          <p:cNvPr id="4" name="Picture 3" descr="somnolence_crop.jpg">
            <a:hlinkClick r:id="rId3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280160"/>
            <a:ext cx="10378440" cy="4297680"/>
          </a:xfrm>
          <a:prstGeom prst="rect">
            <a:avLst/>
          </a:prstGeom>
        </p:spPr>
      </p:pic>
      <p:sp>
        <p:nvSpPr>
          <p:cNvPr id="5" name="Rounded Rectangle 4">
            <a:hlinkClick r:id="rId3"/>
          </p:cNvPr>
          <p:cNvSpPr/>
          <p:nvPr/>
        </p:nvSpPr>
        <p:spPr>
          <a:xfrm>
            <a:off x="4160520" y="5806440"/>
            <a:ext cx="3886200" cy="548640"/>
          </a:xfrm>
          <a:prstGeom prst="roundRect">
            <a:avLst/>
          </a:prstGeom>
          <a:solidFill>
            <a:srgbClr val="279FD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/>
          <a:lstStyle/>
          <a:p>
            <a:pPr algn="ctr"/>
            <a:r>
              <a:rPr sz="1800" b="1">
                <a:solidFill>
                  <a:srgbClr val="FFFFFF"/>
                </a:solidFill>
              </a:rPr>
              <a:t>View on Amazon</a:t>
            </a:r>
          </a:p>
        </p:txBody>
      </p:sp>
      <p:sp>
        <p:nvSpPr>
          <p:cNvPr id="6" name="TextBox 5">
            <a:hlinkClick r:id="rId3"/>
          </p:cNvPr>
          <p:cNvSpPr txBox="1"/>
          <p:nvPr/>
        </p:nvSpPr>
        <p:spPr>
          <a:xfrm>
            <a:off x="2423160" y="6400800"/>
            <a:ext cx="7315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u="sng">
                <a:solidFill>
                  <a:srgbClr val="C3CAD2"/>
                </a:solidFill>
                <a:hlinkClick r:id="rId3"/>
              </a:rPr>
              <a:t>Somnolence by Peter Newing on Amazon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Peter Newing Links and Pictures</dc:title>
  <dc:subject>Clickable presentation matching peternewing.com</dc:subject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